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4230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3162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0739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616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8599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2649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9884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58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4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3732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09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8CB6A-A743-4650-AF6E-845CCB19F159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38738-5646-4BD8-B717-ECF63EDD71F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4390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dirty="0" err="1" smtClean="0"/>
              <a:t>R6</a:t>
            </a:r>
            <a:r>
              <a:rPr lang="en-US" sz="1800" dirty="0" smtClean="0"/>
              <a:t>_0</a:t>
            </a:r>
            <a:r>
              <a:rPr lang="cs-CZ" sz="1800" dirty="0"/>
              <a:t>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</a:t>
            </a:r>
            <a:r>
              <a:rPr lang="cs-CZ" sz="1800" dirty="0"/>
              <a:t>okruh</a:t>
            </a:r>
            <a:r>
              <a:rPr lang="cs-CZ" sz="1800" dirty="0" smtClean="0"/>
              <a:t>: Používáme </a:t>
            </a:r>
            <a:r>
              <a:rPr lang="cs-CZ" sz="1800" dirty="0"/>
              <a:t>základní slovní zásobu k porozumění a mluvení o všedních tématech  </a:t>
            </a:r>
            <a:br>
              <a:rPr lang="cs-CZ" sz="1800" dirty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Jméno po otci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576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Jméno po otci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2: seznamujeme se se způsoby tvoření jména po otci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3: žáci umisťují do sloupců jednotlivá jména podle toho, jak se od nich jméno po otci tvoří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4: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tvoří jméno po otci syna na základě poskytnutých údajů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None/>
            </a:pPr>
            <a:r>
              <a:rPr lang="cs-CZ" sz="2800" dirty="0" smtClean="0"/>
              <a:t>Strana 7: </a:t>
            </a:r>
            <a:r>
              <a:rPr lang="cs-CZ" sz="2800" dirty="0"/>
              <a:t>žáci tvoří jméno po otci </a:t>
            </a:r>
            <a:r>
              <a:rPr lang="cs-CZ" sz="2800" dirty="0" smtClean="0"/>
              <a:t>dcery </a:t>
            </a:r>
            <a:r>
              <a:rPr lang="cs-CZ" sz="2800" dirty="0"/>
              <a:t>na základě poskytnutých údajů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9: žáci zapisují a čtou ruskou podobu svého celého jména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51206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72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5331" y="116632"/>
            <a:ext cx="8229600" cy="1143000"/>
          </a:xfrm>
        </p:spPr>
        <p:txBody>
          <a:bodyPr/>
          <a:lstStyle/>
          <a:p>
            <a:r>
              <a:rPr lang="ru-RU" dirty="0" smtClean="0"/>
              <a:t>Запомните: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540131" y="2152073"/>
            <a:ext cx="435292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/>
              <a:t>Отчество</a:t>
            </a:r>
            <a:r>
              <a:rPr lang="ru-RU" sz="2800" dirty="0" smtClean="0"/>
              <a:t> </a:t>
            </a:r>
            <a:r>
              <a:rPr lang="cs-CZ" sz="2800" dirty="0" smtClean="0"/>
              <a:t>je jméno po otci </a:t>
            </a:r>
          </a:p>
          <a:p>
            <a:r>
              <a:rPr lang="cs-CZ" sz="2800" dirty="0"/>
              <a:t>a</a:t>
            </a:r>
            <a:r>
              <a:rPr lang="cs-CZ" sz="2800" dirty="0" smtClean="0"/>
              <a:t> tvoří se od křestního </a:t>
            </a:r>
          </a:p>
          <a:p>
            <a:r>
              <a:rPr lang="cs-CZ" sz="2800" dirty="0"/>
              <a:t>j</a:t>
            </a:r>
            <a:r>
              <a:rPr lang="cs-CZ" sz="2800" dirty="0" smtClean="0"/>
              <a:t>ména otce. </a:t>
            </a:r>
            <a:endParaRPr lang="cs-CZ" sz="28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2522408" y="4661557"/>
            <a:ext cx="38843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 smtClean="0"/>
              <a:t>Jméno po otci se tvoří </a:t>
            </a:r>
          </a:p>
          <a:p>
            <a:r>
              <a:rPr lang="ru-RU" sz="2800" dirty="0" smtClean="0"/>
              <a:t>А) </a:t>
            </a:r>
            <a:r>
              <a:rPr lang="cs-CZ" sz="2800" dirty="0" smtClean="0"/>
              <a:t>příponou </a:t>
            </a:r>
            <a:r>
              <a:rPr lang="cs-CZ" sz="2800" i="1" dirty="0" smtClean="0"/>
              <a:t>–</a:t>
            </a:r>
            <a:r>
              <a:rPr lang="ru-RU" sz="2800" i="1" dirty="0" smtClean="0"/>
              <a:t>ович/-овна</a:t>
            </a:r>
          </a:p>
          <a:p>
            <a:r>
              <a:rPr lang="ru-RU" sz="2800" dirty="0" smtClean="0"/>
              <a:t>В) </a:t>
            </a:r>
            <a:r>
              <a:rPr lang="cs-CZ" sz="2800" dirty="0" smtClean="0"/>
              <a:t>příponou </a:t>
            </a:r>
            <a:r>
              <a:rPr lang="ru-RU" sz="2800" i="1" dirty="0" smtClean="0"/>
              <a:t>–евич/-евна</a:t>
            </a:r>
            <a:endParaRPr lang="cs-CZ" sz="2800" i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683568" y="1640536"/>
            <a:ext cx="345286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 smtClean="0"/>
              <a:t>Ruské jméno se skládá</a:t>
            </a:r>
          </a:p>
          <a:p>
            <a:r>
              <a:rPr lang="cs-CZ" sz="2800" dirty="0"/>
              <a:t>z</a:t>
            </a:r>
            <a:r>
              <a:rPr lang="cs-CZ" sz="2800" dirty="0" smtClean="0"/>
              <a:t>e tří částí:</a:t>
            </a:r>
          </a:p>
          <a:p>
            <a:pPr marL="514350" indent="-514350">
              <a:buAutoNum type="arabicPeriod"/>
            </a:pPr>
            <a:r>
              <a:rPr lang="ru-RU" sz="2800" i="1" dirty="0" smtClean="0"/>
              <a:t>Имя</a:t>
            </a:r>
          </a:p>
          <a:p>
            <a:pPr marL="514350" indent="-514350">
              <a:buAutoNum type="arabicPeriod"/>
            </a:pPr>
            <a:r>
              <a:rPr lang="ru-RU" sz="2800" i="1" dirty="0" smtClean="0"/>
              <a:t>Отчество</a:t>
            </a:r>
          </a:p>
          <a:p>
            <a:pPr marL="514350" indent="-514350">
              <a:buAutoNum type="arabicPeriod"/>
            </a:pPr>
            <a:r>
              <a:rPr lang="ru-RU" sz="2800" i="1" dirty="0" smtClean="0"/>
              <a:t>Фамилия </a:t>
            </a:r>
            <a:endParaRPr lang="cs-CZ" sz="2800" i="1" dirty="0"/>
          </a:p>
        </p:txBody>
      </p:sp>
      <p:sp>
        <p:nvSpPr>
          <p:cNvPr id="7" name="Obdélník 6"/>
          <p:cNvSpPr/>
          <p:nvPr/>
        </p:nvSpPr>
        <p:spPr>
          <a:xfrm>
            <a:off x="611560" y="1484784"/>
            <a:ext cx="3524876" cy="25922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540130" y="2132856"/>
            <a:ext cx="4352923" cy="15747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235875" y="4517541"/>
            <a:ext cx="4608512" cy="18002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895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Дополните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85584" y="1340768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cs-CZ" sz="3000" dirty="0"/>
              <a:t>–</a:t>
            </a:r>
            <a:r>
              <a:rPr lang="ru-RU" sz="3000" dirty="0"/>
              <a:t>ович/-овна</a:t>
            </a:r>
            <a:endParaRPr lang="cs-CZ" sz="3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340768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3000" dirty="0"/>
              <a:t>–евич/-</a:t>
            </a:r>
            <a:r>
              <a:rPr lang="ru-RU" sz="3000" dirty="0" smtClean="0"/>
              <a:t>евна</a:t>
            </a:r>
            <a:endParaRPr lang="cs-CZ" sz="30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611560" y="5301208"/>
            <a:ext cx="78284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Борис, Александр, Сергей, Иван, Алексей, Виктор,</a:t>
            </a:r>
          </a:p>
          <a:p>
            <a:pPr algn="ctr"/>
            <a:r>
              <a:rPr lang="ru-RU" sz="2800" dirty="0" smtClean="0"/>
              <a:t>Андрей, Владимир, Николай, Пётр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24797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1 Дополните</a:t>
            </a:r>
            <a:endParaRPr lang="cs-CZ" dirty="0"/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485584" y="1340768"/>
            <a:ext cx="4040188" cy="63976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3000" b="1" dirty="0" smtClean="0"/>
              <a:t>–</a:t>
            </a:r>
            <a:r>
              <a:rPr lang="ru-RU" sz="3000" b="1" dirty="0" smtClean="0"/>
              <a:t>ович/-овна</a:t>
            </a:r>
            <a:endParaRPr lang="cs-CZ" sz="3000" b="1" dirty="0"/>
          </a:p>
        </p:txBody>
      </p:sp>
      <p:sp>
        <p:nvSpPr>
          <p:cNvPr id="4" name="Zástupný symbol pro obsah 3"/>
          <p:cNvSpPr txBox="1">
            <a:spLocks/>
          </p:cNvSpPr>
          <p:nvPr/>
        </p:nvSpPr>
        <p:spPr>
          <a:xfrm>
            <a:off x="457200" y="2060848"/>
            <a:ext cx="4040188" cy="3240359"/>
          </a:xfrm>
          <a:prstGeom prst="rect">
            <a:avLst/>
          </a:prstGeo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Борис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Владимир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Пётр</a:t>
            </a:r>
            <a:endParaRPr lang="cs-CZ" sz="30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Font typeface="Arial" pitchFamily="34" charset="0"/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Zástupný symbol pro text 4"/>
          <p:cNvSpPr txBox="1">
            <a:spLocks/>
          </p:cNvSpPr>
          <p:nvPr/>
        </p:nvSpPr>
        <p:spPr>
          <a:xfrm>
            <a:off x="4644008" y="1340768"/>
            <a:ext cx="4041775" cy="63976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000" b="1" dirty="0" smtClean="0"/>
              <a:t>–евич/-евна</a:t>
            </a:r>
            <a:endParaRPr lang="cs-CZ" sz="3000" b="1" dirty="0"/>
          </a:p>
        </p:txBody>
      </p:sp>
      <p:sp>
        <p:nvSpPr>
          <p:cNvPr id="6" name="Zástupný symbol pro obsah 5"/>
          <p:cNvSpPr txBox="1">
            <a:spLocks/>
          </p:cNvSpPr>
          <p:nvPr/>
        </p:nvSpPr>
        <p:spPr>
          <a:xfrm>
            <a:off x="4645025" y="2174875"/>
            <a:ext cx="4041775" cy="2910309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Сергей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Алексей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Андрей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Николай</a:t>
            </a:r>
            <a:endParaRPr lang="cs-CZ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11560" y="5301208"/>
            <a:ext cx="78284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Борис, Александр, Сергей, Иван, Алексей, Виктор,</a:t>
            </a:r>
          </a:p>
          <a:p>
            <a:pPr algn="ctr"/>
            <a:r>
              <a:rPr lang="ru-RU" sz="2800" dirty="0" smtClean="0"/>
              <a:t>Андрей, Владимир, Николай, Пётр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1376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Напишите отчество сына: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5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Напр.: отец – Иван/сын – Александр:</a:t>
            </a:r>
            <a:r>
              <a:rPr lang="ru-RU" i="1" dirty="0"/>
              <a:t>	</a:t>
            </a:r>
            <a:r>
              <a:rPr lang="ru-RU" i="1" dirty="0" smtClean="0"/>
              <a:t>Александр Иванович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отец </a:t>
            </a:r>
            <a:r>
              <a:rPr lang="ru-RU" dirty="0"/>
              <a:t>– </a:t>
            </a:r>
            <a:r>
              <a:rPr lang="ru-RU" dirty="0" smtClean="0"/>
              <a:t>Сергей/сын </a:t>
            </a:r>
            <a:r>
              <a:rPr lang="ru-RU" dirty="0"/>
              <a:t>– </a:t>
            </a:r>
            <a:r>
              <a:rPr lang="ru-RU" dirty="0" smtClean="0"/>
              <a:t>Борис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отец – </a:t>
            </a:r>
            <a:r>
              <a:rPr lang="ru-RU" dirty="0" smtClean="0"/>
              <a:t>Пётр/сын </a:t>
            </a:r>
            <a:r>
              <a:rPr lang="ru-RU" dirty="0"/>
              <a:t>– </a:t>
            </a:r>
            <a:r>
              <a:rPr lang="ru-RU" dirty="0" smtClean="0"/>
              <a:t>Владимир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отец – </a:t>
            </a:r>
            <a:r>
              <a:rPr lang="ru-RU" dirty="0" smtClean="0"/>
              <a:t>Николай/сын </a:t>
            </a:r>
            <a:r>
              <a:rPr lang="ru-RU" dirty="0"/>
              <a:t>– </a:t>
            </a:r>
            <a:r>
              <a:rPr lang="ru-RU" dirty="0" smtClean="0"/>
              <a:t>Павел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отец – </a:t>
            </a:r>
            <a:r>
              <a:rPr lang="ru-RU" dirty="0" smtClean="0"/>
              <a:t>Александр/сын </a:t>
            </a:r>
            <a:r>
              <a:rPr lang="ru-RU" dirty="0"/>
              <a:t>– </a:t>
            </a:r>
            <a:r>
              <a:rPr lang="ru-RU" dirty="0" smtClean="0"/>
              <a:t>Андрей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/>
              <a:t>отец – </a:t>
            </a:r>
            <a:r>
              <a:rPr lang="ru-RU" dirty="0" smtClean="0"/>
              <a:t>Борис/сын </a:t>
            </a:r>
            <a:r>
              <a:rPr lang="ru-RU" dirty="0"/>
              <a:t>– </a:t>
            </a:r>
            <a:r>
              <a:rPr lang="ru-RU" dirty="0" smtClean="0"/>
              <a:t>Виктор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322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Борис Сергеевич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Владимир Петрович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Павел Николаевич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Андрей Александрович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 Борисович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46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3</a:t>
            </a:r>
            <a:r>
              <a:rPr lang="ru-RU" dirty="0" smtClean="0"/>
              <a:t> Напишите отчество дочки: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67544" y="1412776"/>
            <a:ext cx="8229600" cy="492514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dirty="0" smtClean="0"/>
              <a:t>Напр.: отец – Иван/дочка – Александра	Александра Ивановна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отец – Сергей/</a:t>
            </a:r>
            <a:r>
              <a:rPr lang="ru-RU" dirty="0"/>
              <a:t>дочка</a:t>
            </a:r>
            <a:r>
              <a:rPr lang="ru-RU" dirty="0" smtClean="0"/>
              <a:t> – Елена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отец – Пётр/</a:t>
            </a:r>
            <a:r>
              <a:rPr lang="ru-RU" dirty="0"/>
              <a:t>дочка</a:t>
            </a:r>
            <a:r>
              <a:rPr lang="ru-RU" dirty="0" smtClean="0"/>
              <a:t> – Галина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отец – Николай/</a:t>
            </a:r>
            <a:r>
              <a:rPr lang="ru-RU" dirty="0"/>
              <a:t>дочка</a:t>
            </a:r>
            <a:r>
              <a:rPr lang="ru-RU" dirty="0" smtClean="0"/>
              <a:t> – Наталья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отец – Александр/</a:t>
            </a:r>
            <a:r>
              <a:rPr lang="ru-RU" dirty="0"/>
              <a:t>дочка</a:t>
            </a:r>
            <a:r>
              <a:rPr lang="ru-RU" dirty="0" smtClean="0"/>
              <a:t> – Анна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dirty="0" smtClean="0"/>
              <a:t>отец – Борис/</a:t>
            </a:r>
            <a:r>
              <a:rPr lang="ru-RU" dirty="0"/>
              <a:t>дочка</a:t>
            </a:r>
            <a:r>
              <a:rPr lang="ru-RU" dirty="0" smtClean="0"/>
              <a:t> – Ирина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60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Елена Сергеевна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Галина Петровна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Наталья Николаевна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Анна Александровна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Ирина Борисовна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04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r>
              <a:rPr lang="cs-CZ" sz="4000" dirty="0" smtClean="0"/>
              <a:t>4 </a:t>
            </a:r>
            <a:r>
              <a:rPr lang="ru-RU" sz="4000" dirty="0" smtClean="0"/>
              <a:t>Дополните: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Как вас зовут?</a:t>
            </a:r>
            <a:endParaRPr lang="cs-CZ" sz="4000" i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460347"/>
              </p:ext>
            </p:extLst>
          </p:nvPr>
        </p:nvGraphicFramePr>
        <p:xfrm>
          <a:off x="1187624" y="2852936"/>
          <a:ext cx="7272808" cy="2736306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3636404"/>
                <a:gridCol w="3636404"/>
              </a:tblGrid>
              <a:tr h="912102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>
                          <a:solidFill>
                            <a:schemeClr val="tx1"/>
                          </a:solidFill>
                        </a:rPr>
                        <a:t>Имя</a:t>
                      </a:r>
                      <a:endParaRPr lang="cs-CZ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12102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/>
                        <a:t>Отчество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12102">
                <a:tc>
                  <a:txBody>
                    <a:bodyPr/>
                    <a:lstStyle/>
                    <a:p>
                      <a:pPr algn="ctr"/>
                      <a:r>
                        <a:rPr lang="ru-RU" sz="3600" b="0" dirty="0" smtClean="0"/>
                        <a:t>Фамилия</a:t>
                      </a:r>
                      <a:endParaRPr lang="cs-CZ" sz="3600" b="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960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275</Words>
  <Application>Microsoft Office PowerPoint</Application>
  <PresentationFormat>Předvádění na obrazovce (4:3)</PresentationFormat>
  <Paragraphs>77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systému Office</vt:lpstr>
      <vt:lpstr>    VY_32_INOVACE_VES_R6_04  Vzdělávací oblast: Jazyk a jazyková komunikace Vzdělávací obor: Ruský jazyk    Tematický okruh: Používáme základní slovní zásobu k porozumění a mluvení o všedních tématech   Téma: Jméno po otci 6. ročník – výuka 1. rokem   </vt:lpstr>
      <vt:lpstr>Запомните:</vt:lpstr>
      <vt:lpstr>1 Дополните</vt:lpstr>
      <vt:lpstr>Prezentace aplikace PowerPoint</vt:lpstr>
      <vt:lpstr>2 Напишите отчество сына:</vt:lpstr>
      <vt:lpstr>Решение:</vt:lpstr>
      <vt:lpstr>Prezentace aplikace PowerPoint</vt:lpstr>
      <vt:lpstr>Решение:</vt:lpstr>
      <vt:lpstr>4 Дополните:  Как вас зовут?</vt:lpstr>
      <vt:lpstr>Prezentace aplikace PowerPoint</vt:lpstr>
      <vt:lpstr>Zdroje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14</cp:revision>
  <dcterms:created xsi:type="dcterms:W3CDTF">2011-07-18T07:19:43Z</dcterms:created>
  <dcterms:modified xsi:type="dcterms:W3CDTF">2012-06-21T19:27:49Z</dcterms:modified>
</cp:coreProperties>
</file>