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5" r:id="rId7"/>
    <p:sldId id="263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591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4548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17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89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980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71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45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516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898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662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DD850-99DA-4281-B663-3FD8A99FA6CD}" type="datetimeFigureOut">
              <a:rPr lang="cs-CZ" smtClean="0"/>
              <a:t>21.6.2012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77F2-321B-43A3-A26C-6D03DA582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15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VY</a:t>
            </a:r>
            <a:r>
              <a:rPr lang="en-US" sz="1800" dirty="0" smtClean="0"/>
              <a:t>_</a:t>
            </a:r>
            <a:r>
              <a:rPr lang="en-US" sz="1800" dirty="0" err="1" smtClean="0"/>
              <a:t>32_INOVACE</a:t>
            </a:r>
            <a:r>
              <a:rPr lang="en-US" sz="1800" dirty="0" smtClean="0"/>
              <a:t>_</a:t>
            </a:r>
            <a:r>
              <a:rPr lang="cs-CZ" sz="1800" dirty="0" smtClean="0"/>
              <a:t>VES</a:t>
            </a:r>
            <a:r>
              <a:rPr lang="en-US" sz="1800" dirty="0" smtClean="0"/>
              <a:t>_</a:t>
            </a:r>
            <a:r>
              <a:rPr lang="cs-CZ" sz="1800" smtClean="0"/>
              <a:t>R6</a:t>
            </a:r>
            <a:r>
              <a:rPr lang="en-US" sz="1800" smtClean="0"/>
              <a:t>_0</a:t>
            </a:r>
            <a:r>
              <a:rPr lang="cs-CZ" sz="1800" dirty="0"/>
              <a:t>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>Vzdělávací oblast: Jazyk a jazyková komunikace</a:t>
            </a:r>
            <a:br>
              <a:rPr lang="cs-CZ" sz="1800" dirty="0" smtClean="0"/>
            </a:br>
            <a:r>
              <a:rPr lang="cs-CZ" sz="1800" dirty="0" smtClean="0"/>
              <a:t>Vzdělávací obor: Ruský jazyk  </a:t>
            </a:r>
            <a:br>
              <a:rPr lang="cs-CZ" sz="1800" dirty="0" smtClean="0"/>
            </a:br>
            <a:r>
              <a:rPr lang="cs-CZ" sz="1800" dirty="0" smtClean="0"/>
              <a:t> Tematický okruh: Používáme základní slovní zásobu k porozumění a mluvení o všedních tématech  </a:t>
            </a:r>
            <a:br>
              <a:rPr lang="cs-CZ" sz="1800" dirty="0" smtClean="0"/>
            </a:br>
            <a:r>
              <a:rPr lang="cs-CZ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Téma: Vlastní jména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1800" dirty="0" smtClean="0"/>
              <a:t>6</a:t>
            </a:r>
            <a:r>
              <a:rPr lang="en-US" sz="1800" dirty="0" smtClean="0"/>
              <a:t>. </a:t>
            </a:r>
            <a:r>
              <a:rPr lang="en-US" sz="1800" dirty="0" err="1" smtClean="0"/>
              <a:t>ročník</a:t>
            </a:r>
            <a:r>
              <a:rPr lang="cs-CZ" sz="1800" dirty="0" smtClean="0"/>
              <a:t> – výuka 1. rokem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en-US" sz="3600" b="1" dirty="0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91200"/>
            <a:ext cx="6400800" cy="762000"/>
          </a:xfrm>
        </p:spPr>
        <p:txBody>
          <a:bodyPr/>
          <a:lstStyle/>
          <a:p>
            <a:r>
              <a:rPr lang="en-US" sz="1200" dirty="0" err="1" smtClean="0"/>
              <a:t>Autor</a:t>
            </a:r>
            <a:r>
              <a:rPr lang="en-US" sz="1200" dirty="0" smtClean="0"/>
              <a:t>: Mgr. </a:t>
            </a:r>
            <a:r>
              <a:rPr lang="cs-CZ" sz="1200" dirty="0" smtClean="0"/>
              <a:t>Martina Veselková, říjen - 2011</a:t>
            </a:r>
            <a:r>
              <a:rPr lang="cs-CZ" sz="1200" dirty="0" smtClean="0">
                <a:solidFill>
                  <a:srgbClr val="FF0066"/>
                </a:solidFill>
              </a:rPr>
              <a:t> </a:t>
            </a:r>
            <a:endParaRPr lang="en-US" sz="1200" dirty="0" smtClean="0">
              <a:solidFill>
                <a:srgbClr val="FF0066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05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autor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796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1 Дополните краткое имя: </a:t>
            </a:r>
            <a:br>
              <a:rPr lang="ru-RU" dirty="0" smtClean="0"/>
            </a:br>
            <a:r>
              <a:rPr lang="ru-RU" dirty="0" smtClean="0"/>
              <a:t>Женские имена: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48281" y="1967161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Полное имя</a:t>
            </a:r>
            <a:endParaRPr lang="cs-CZ" sz="28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48281" y="2420888"/>
            <a:ext cx="4040188" cy="395128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dirty="0"/>
              <a:t>Татьяна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dirty="0"/>
              <a:t>Екатерина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dirty="0"/>
              <a:t>Александра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dirty="0"/>
              <a:t>Мария</a:t>
            </a:r>
          </a:p>
          <a:p>
            <a:pPr>
              <a:lnSpc>
                <a:spcPct val="150000"/>
              </a:lnSpc>
            </a:pP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36106" y="1967161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Краткое имя</a:t>
            </a:r>
            <a:endParaRPr lang="cs-CZ" sz="28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36106" y="2420888"/>
            <a:ext cx="4041775" cy="3951288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Таня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Катя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Саша, Шура, Саня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Маша, Маруся, Маня</a:t>
            </a:r>
          </a:p>
          <a:p>
            <a:pPr marL="0" indent="0">
              <a:buNone/>
            </a:pPr>
            <a:endParaRPr lang="cs-CZ" sz="3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42601" y="1988840"/>
            <a:ext cx="8712968" cy="42484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8"/>
          <p:cNvCxnSpPr/>
          <p:nvPr/>
        </p:nvCxnSpPr>
        <p:spPr>
          <a:xfrm>
            <a:off x="242601" y="2636912"/>
            <a:ext cx="871296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4599085" y="1988840"/>
            <a:ext cx="0" cy="4248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01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Елена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Наталья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Елизавета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Галина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Ольга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800" dirty="0"/>
              <a:t>Валентина</a:t>
            </a:r>
            <a:endParaRPr lang="cs-CZ" sz="3800" dirty="0"/>
          </a:p>
          <a:p>
            <a:pPr marL="0" indent="0">
              <a:lnSpc>
                <a:spcPct val="150000"/>
              </a:lnSpc>
              <a:buNone/>
            </a:pPr>
            <a:endParaRPr lang="cs-CZ" sz="32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Лена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Наташа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Лиза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Галя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Оля</a:t>
            </a:r>
            <a:endParaRPr lang="cs-CZ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>
              <a:lnSpc>
                <a:spcPct val="160000"/>
              </a:lnSpc>
              <a:buNone/>
            </a:pPr>
            <a:r>
              <a:rPr lang="ru-RU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Валя</a:t>
            </a:r>
            <a:endParaRPr lang="ru-RU" sz="3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95536" y="1340768"/>
            <a:ext cx="8136904" cy="50405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395535" y="701006"/>
            <a:ext cx="4112751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Полное имя</a:t>
            </a:r>
            <a:endParaRPr lang="cs-CZ" b="1" dirty="0"/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4514292" y="701006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Краткое имя</a:t>
            </a:r>
            <a:endParaRPr lang="cs-CZ" b="1" dirty="0"/>
          </a:p>
        </p:txBody>
      </p:sp>
      <p:sp>
        <p:nvSpPr>
          <p:cNvPr id="12" name="Obdélník 11"/>
          <p:cNvSpPr/>
          <p:nvPr/>
        </p:nvSpPr>
        <p:spPr>
          <a:xfrm>
            <a:off x="395536" y="701006"/>
            <a:ext cx="8136904" cy="6397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9" name="Přímá spojnice 18"/>
          <p:cNvCxnSpPr>
            <a:stCxn id="12" idx="0"/>
            <a:endCxn id="5" idx="2"/>
          </p:cNvCxnSpPr>
          <p:nvPr/>
        </p:nvCxnSpPr>
        <p:spPr>
          <a:xfrm>
            <a:off x="4463988" y="701006"/>
            <a:ext cx="0" cy="5680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88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Мужские имена:</a:t>
            </a:r>
            <a:endParaRPr lang="cs-CZ" dirty="0"/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251520" y="1097757"/>
            <a:ext cx="4356484" cy="6397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/>
              <a:t>Полное имя</a:t>
            </a:r>
            <a:endParaRPr lang="cs-CZ" sz="2800" b="1" dirty="0"/>
          </a:p>
        </p:txBody>
      </p:sp>
      <p:sp>
        <p:nvSpPr>
          <p:cNvPr id="4" name="Zástupný symbol pro obsah 3"/>
          <p:cNvSpPr txBox="1">
            <a:spLocks/>
          </p:cNvSpPr>
          <p:nvPr/>
        </p:nvSpPr>
        <p:spPr>
          <a:xfrm>
            <a:off x="457200" y="1737520"/>
            <a:ext cx="4040188" cy="500384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ru-RU" sz="3800" dirty="0"/>
              <a:t>Иван</a:t>
            </a: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</a:pPr>
            <a:r>
              <a:rPr lang="ru-RU" sz="3800" dirty="0" smtClean="0"/>
              <a:t>Александр</a:t>
            </a: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</a:pPr>
            <a:r>
              <a:rPr lang="ru-RU" sz="3800" dirty="0" smtClean="0"/>
              <a:t>Дмитрий</a:t>
            </a:r>
          </a:p>
          <a:p>
            <a:pPr marL="0" indent="0" algn="ctr">
              <a:lnSpc>
                <a:spcPct val="120000"/>
              </a:lnSpc>
              <a:buFont typeface="Arial" pitchFamily="34" charset="0"/>
              <a:buNone/>
            </a:pPr>
            <a:r>
              <a:rPr lang="ru-RU" sz="3800" dirty="0" smtClean="0"/>
              <a:t>Владимир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800" dirty="0"/>
              <a:t>Николай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800" dirty="0"/>
              <a:t>Виктор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800" dirty="0" smtClean="0"/>
              <a:t>Борис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800" dirty="0" smtClean="0"/>
              <a:t>Василий</a:t>
            </a:r>
            <a:endParaRPr lang="ru-RU" sz="3800" dirty="0"/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ru-RU" dirty="0" smtClean="0"/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cs-CZ" dirty="0"/>
          </a:p>
        </p:txBody>
      </p:sp>
      <p:sp>
        <p:nvSpPr>
          <p:cNvPr id="5" name="Zástupný symbol pro text 4"/>
          <p:cNvSpPr txBox="1">
            <a:spLocks/>
          </p:cNvSpPr>
          <p:nvPr/>
        </p:nvSpPr>
        <p:spPr>
          <a:xfrm>
            <a:off x="4654897" y="1097757"/>
            <a:ext cx="4309591" cy="6397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/>
              <a:t>Краткое имя</a:t>
            </a:r>
            <a:endParaRPr lang="cs-CZ" sz="2800" b="1" dirty="0"/>
          </a:p>
        </p:txBody>
      </p:sp>
      <p:sp>
        <p:nvSpPr>
          <p:cNvPr id="6" name="Zástupný symbol pro obsah 5"/>
          <p:cNvSpPr txBox="1">
            <a:spLocks/>
          </p:cNvSpPr>
          <p:nvPr/>
        </p:nvSpPr>
        <p:spPr>
          <a:xfrm>
            <a:off x="4788024" y="1737520"/>
            <a:ext cx="3898776" cy="4931839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Ваня</a:t>
            </a:r>
          </a:p>
          <a:p>
            <a:pPr marL="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Саша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Шура, Саня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Дима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Вова,Володя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Витя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Боря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Вася</a:t>
            </a:r>
          </a:p>
        </p:txBody>
      </p:sp>
      <p:sp>
        <p:nvSpPr>
          <p:cNvPr id="7" name="Obdélník 6"/>
          <p:cNvSpPr/>
          <p:nvPr/>
        </p:nvSpPr>
        <p:spPr>
          <a:xfrm>
            <a:off x="251520" y="1069178"/>
            <a:ext cx="8712968" cy="56001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" name="Přímá spojnice 7"/>
          <p:cNvCxnSpPr/>
          <p:nvPr/>
        </p:nvCxnSpPr>
        <p:spPr>
          <a:xfrm>
            <a:off x="215516" y="1737519"/>
            <a:ext cx="871296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>
            <a:stCxn id="7" idx="0"/>
            <a:endCxn id="7" idx="2"/>
          </p:cNvCxnSpPr>
          <p:nvPr/>
        </p:nvCxnSpPr>
        <p:spPr>
          <a:xfrm>
            <a:off x="4608004" y="1069178"/>
            <a:ext cx="0" cy="56001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5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2 Дополните краткое или полное имя: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41255" y="1482757"/>
            <a:ext cx="8229600" cy="504056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______________ - Витя</a:t>
            </a:r>
          </a:p>
          <a:p>
            <a:pPr marL="514350" indent="-514350">
              <a:buAutoNum type="arabicPeriod"/>
            </a:pPr>
            <a:r>
              <a:rPr lang="ru-RU" dirty="0" smtClean="0"/>
              <a:t>Елизавета - 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 - Катя</a:t>
            </a:r>
          </a:p>
          <a:p>
            <a:pPr marL="514350" indent="-514350">
              <a:buAutoNum type="arabicPeriod"/>
            </a:pPr>
            <a:r>
              <a:rPr lang="ru-RU" dirty="0" smtClean="0"/>
              <a:t>Иван - 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 - Наташа</a:t>
            </a:r>
          </a:p>
          <a:p>
            <a:pPr marL="514350" indent="-514350">
              <a:buAutoNum type="arabicPeriod"/>
            </a:pPr>
            <a:r>
              <a:rPr lang="ru-RU" dirty="0" smtClean="0"/>
              <a:t>Ольга - 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 - Дима</a:t>
            </a:r>
          </a:p>
          <a:p>
            <a:pPr marL="514350" indent="-514350">
              <a:buAutoNum type="arabicPeriod"/>
            </a:pPr>
            <a:r>
              <a:rPr lang="ru-RU" dirty="0" smtClean="0"/>
              <a:t>Борис - _______________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51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251520" y="188640"/>
            <a:ext cx="864096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smtClean="0"/>
              <a:t>2 Дополните краткое или полное имя:</a:t>
            </a:r>
            <a:endParaRPr lang="cs-CZ" sz="40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41255" y="1482757"/>
            <a:ext cx="8229600" cy="50405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______________ - Витя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Елизавета - ____________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______________ - Катя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Иван - ________________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_____________ - Наташа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Ольга - _____________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_____________ - Дима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mtClean="0"/>
              <a:t>Борис - _______________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992948" y="4833887"/>
            <a:ext cx="2066591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Дмитрий</a:t>
            </a:r>
          </a:p>
        </p:txBody>
      </p:sp>
      <p:sp>
        <p:nvSpPr>
          <p:cNvPr id="5" name="Obdélník 4"/>
          <p:cNvSpPr/>
          <p:nvPr/>
        </p:nvSpPr>
        <p:spPr>
          <a:xfrm>
            <a:off x="1455039" y="1301691"/>
            <a:ext cx="1637949" cy="7571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</a:t>
            </a:r>
          </a:p>
        </p:txBody>
      </p:sp>
      <p:sp>
        <p:nvSpPr>
          <p:cNvPr id="6" name="Obdélník 5"/>
          <p:cNvSpPr/>
          <p:nvPr/>
        </p:nvSpPr>
        <p:spPr>
          <a:xfrm>
            <a:off x="3537306" y="1704664"/>
            <a:ext cx="1181734" cy="9787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6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Лиза</a:t>
            </a:r>
          </a:p>
        </p:txBody>
      </p:sp>
      <p:sp>
        <p:nvSpPr>
          <p:cNvPr id="7" name="Obdélník 6"/>
          <p:cNvSpPr/>
          <p:nvPr/>
        </p:nvSpPr>
        <p:spPr>
          <a:xfrm>
            <a:off x="1076573" y="2418861"/>
            <a:ext cx="230787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Екатерина</a:t>
            </a:r>
          </a:p>
        </p:txBody>
      </p:sp>
      <p:sp>
        <p:nvSpPr>
          <p:cNvPr id="8" name="Obdélník 7"/>
          <p:cNvSpPr/>
          <p:nvPr/>
        </p:nvSpPr>
        <p:spPr>
          <a:xfrm>
            <a:off x="3296857" y="3178573"/>
            <a:ext cx="117692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Ваня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77713" y="3513200"/>
            <a:ext cx="185339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Наталья</a:t>
            </a:r>
          </a:p>
        </p:txBody>
      </p:sp>
      <p:sp>
        <p:nvSpPr>
          <p:cNvPr id="10" name="Obdélník 9"/>
          <p:cNvSpPr/>
          <p:nvPr/>
        </p:nvSpPr>
        <p:spPr>
          <a:xfrm>
            <a:off x="3048165" y="4145026"/>
            <a:ext cx="978281" cy="9787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60000"/>
              </a:lnSpc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Оля</a:t>
            </a:r>
            <a:endParaRPr lang="cs-C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74882" y="5455485"/>
            <a:ext cx="119295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Боря</a:t>
            </a:r>
          </a:p>
        </p:txBody>
      </p:sp>
    </p:spTree>
    <p:extLst>
      <p:ext uri="{BB962C8B-B14F-4D97-AF65-F5344CB8AC3E}">
        <p14:creationId xmlns:p14="http://schemas.microsoft.com/office/powerpoint/2010/main" val="244507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 Перепишите предложения. Полное имя замените кратким: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/>
              <a:t>н</a:t>
            </a:r>
            <a:r>
              <a:rPr lang="ru-RU" i="1" dirty="0" smtClean="0"/>
              <a:t>апр.: Привет Александр. – Привет Саша.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Это не Владимир, а Николай.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Пока Галина.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Когда у Марии день рождения?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Откуда Виктор?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Где Валентина?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53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не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Вова,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Галя.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Когда у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рождения?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Откуда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Витя?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Где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Валя?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643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Metodický komentář: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412776"/>
            <a:ext cx="8229600" cy="51125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Téma: Vlastní jména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2,3: žáci čtou plné tvary ženských jmen a seznamují se s jejich zkrácenými tvary</a:t>
            </a:r>
          </a:p>
          <a:p>
            <a:pPr marL="0" indent="0">
              <a:buNone/>
            </a:pPr>
            <a:r>
              <a:rPr lang="cs-CZ" sz="2800" dirty="0" smtClean="0"/>
              <a:t>Strana 4: </a:t>
            </a:r>
            <a:r>
              <a:rPr lang="cs-CZ" sz="2800" dirty="0"/>
              <a:t>žáci čtou plné tvary </a:t>
            </a:r>
            <a:r>
              <a:rPr lang="cs-CZ" sz="2800" dirty="0" smtClean="0"/>
              <a:t>mužských </a:t>
            </a:r>
            <a:r>
              <a:rPr lang="cs-CZ" sz="2800" dirty="0"/>
              <a:t>jmen a seznamují se s jejich zkrácenými tvary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5: žáci doplňují krátké a plné tvary jmen</a:t>
            </a:r>
            <a:endParaRPr lang="cs-CZ" sz="2800" dirty="0"/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6: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7: žáci zaměňují ve větách plné tvary jmen krátkými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Strana 8: kontrolujeme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dirty="0" smtClean="0"/>
              <a:t>Hodnocení práce žáků, hodiny.</a:t>
            </a:r>
          </a:p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14955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288</Words>
  <Application>Microsoft Office PowerPoint</Application>
  <PresentationFormat>Předvádění na obrazovce (4:3)</PresentationFormat>
  <Paragraphs>97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    VY_32_INOVACE_VES_R6_03  Vzdělávací oblast: Jazyk a jazyková komunikace Vzdělávací obor: Ruský jazyk    Tematický okruh: Používáme základní slovní zásobu k porozumění a mluvení o všedních tématech   Téma: Vlastní jména  6. ročník – výuka 1. rokem   </vt:lpstr>
      <vt:lpstr>1 Дополните краткое имя:  Женские имена:</vt:lpstr>
      <vt:lpstr>Prezentace aplikace PowerPoint</vt:lpstr>
      <vt:lpstr>Prezentace aplikace PowerPoint</vt:lpstr>
      <vt:lpstr>2 Дополните краткое или полное имя:</vt:lpstr>
      <vt:lpstr>Prezentace aplikace PowerPoint</vt:lpstr>
      <vt:lpstr>3 Перепишите предложения. Полное имя замените кратким:</vt:lpstr>
      <vt:lpstr>Решение: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Uzivatel</dc:creator>
  <cp:lastModifiedBy>Uzivatel</cp:lastModifiedBy>
  <cp:revision>22</cp:revision>
  <dcterms:created xsi:type="dcterms:W3CDTF">2011-07-14T12:42:22Z</dcterms:created>
  <dcterms:modified xsi:type="dcterms:W3CDTF">2012-06-21T19:20:04Z</dcterms:modified>
</cp:coreProperties>
</file>