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6" r:id="rId6"/>
    <p:sldId id="259" r:id="rId7"/>
    <p:sldId id="260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24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5146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4540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8514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360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8234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5487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9340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6803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345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2363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FC6A7-F2BC-40F3-8E98-DB2BFE036442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FE31-A854-45DF-8DD8-E5BE62119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966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</a:t>
            </a:r>
            <a:r>
              <a:rPr lang="cs-CZ" sz="1800" dirty="0" smtClean="0"/>
              <a:t>10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</a:t>
            </a:r>
            <a:r>
              <a:rPr lang="cs-CZ" sz="1800" smtClean="0"/>
              <a:t>: </a:t>
            </a:r>
            <a:r>
              <a:rPr lang="cs-CZ" sz="1800"/>
              <a:t>Vyjadřujeme se o sobě, o své rodině za pomoci známých </a:t>
            </a:r>
            <a:r>
              <a:rPr lang="cs-CZ" sz="1800" smtClean="0"/>
              <a:t>frází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Národnosti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1.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54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367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Запомните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844824"/>
            <a:ext cx="4114800" cy="2260848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V ruském jazyce píšeme jména příslušníků národů s malým začátečním písmenem.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13300" y="1628800"/>
            <a:ext cx="4608512" cy="25202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5902633" y="2017920"/>
            <a:ext cx="26955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Slovo </a:t>
            </a:r>
            <a:r>
              <a:rPr lang="ru-RU" sz="3200" i="1" dirty="0" smtClean="0"/>
              <a:t>р</a:t>
            </a:r>
            <a:r>
              <a:rPr lang="ru-RU" sz="3200" i="1" u="sng" dirty="0" smtClean="0"/>
              <a:t>у</a:t>
            </a:r>
            <a:r>
              <a:rPr lang="ru-RU" sz="3200" i="1" dirty="0" smtClean="0"/>
              <a:t>сский</a:t>
            </a:r>
            <a:r>
              <a:rPr lang="cs-CZ" sz="3200" dirty="0" smtClean="0"/>
              <a:t> znamená:</a:t>
            </a:r>
          </a:p>
          <a:p>
            <a:pPr marL="514350" indent="-514350">
              <a:buAutoNum type="arabicPeriod"/>
            </a:pPr>
            <a:r>
              <a:rPr lang="cs-CZ" sz="3200" dirty="0" smtClean="0"/>
              <a:t>Rus</a:t>
            </a:r>
          </a:p>
          <a:p>
            <a:pPr marL="514350" indent="-514350">
              <a:buAutoNum type="arabicPeriod"/>
            </a:pPr>
            <a:r>
              <a:rPr lang="cs-CZ" sz="3200" dirty="0" smtClean="0"/>
              <a:t>ruský</a:t>
            </a:r>
            <a:endParaRPr lang="cs-CZ" sz="32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2628141" y="4772922"/>
            <a:ext cx="42170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Slovo </a:t>
            </a:r>
            <a:r>
              <a:rPr lang="ru-RU" sz="3200" i="1" dirty="0" smtClean="0"/>
              <a:t>р</a:t>
            </a:r>
            <a:r>
              <a:rPr lang="ru-RU" sz="3200" i="1" u="sng" dirty="0" smtClean="0"/>
              <a:t>у</a:t>
            </a:r>
            <a:r>
              <a:rPr lang="ru-RU" sz="3200" i="1" dirty="0" smtClean="0"/>
              <a:t>сская</a:t>
            </a:r>
            <a:r>
              <a:rPr lang="ru-RU" sz="3200" dirty="0" smtClean="0"/>
              <a:t> </a:t>
            </a:r>
            <a:r>
              <a:rPr lang="cs-CZ" sz="3200" dirty="0" smtClean="0"/>
              <a:t>znamená:</a:t>
            </a:r>
          </a:p>
          <a:p>
            <a:pPr marL="514350" indent="-514350">
              <a:buAutoNum type="arabicPeriod"/>
            </a:pPr>
            <a:r>
              <a:rPr lang="cs-CZ" sz="3200" dirty="0" smtClean="0"/>
              <a:t>Ruska</a:t>
            </a:r>
          </a:p>
          <a:p>
            <a:pPr marL="514350" indent="-514350">
              <a:buAutoNum type="arabicPeriod"/>
            </a:pPr>
            <a:r>
              <a:rPr lang="cs-CZ" sz="3200" dirty="0" smtClean="0"/>
              <a:t>ruská</a:t>
            </a:r>
            <a:endParaRPr lang="cs-CZ" sz="3200" dirty="0"/>
          </a:p>
        </p:txBody>
      </p:sp>
      <p:sp>
        <p:nvSpPr>
          <p:cNvPr id="5" name="Obdélník 4"/>
          <p:cNvSpPr/>
          <p:nvPr/>
        </p:nvSpPr>
        <p:spPr>
          <a:xfrm>
            <a:off x="5796136" y="1966036"/>
            <a:ext cx="2695589" cy="218304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411760" y="4653136"/>
            <a:ext cx="4608512" cy="187220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73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Запомните</a:t>
            </a:r>
            <a:r>
              <a:rPr lang="ru-RU" dirty="0" smtClean="0"/>
              <a:t>: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274026"/>
              </p:ext>
            </p:extLst>
          </p:nvPr>
        </p:nvGraphicFramePr>
        <p:xfrm>
          <a:off x="1043608" y="1484784"/>
          <a:ext cx="7272808" cy="482454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3636404"/>
                <a:gridCol w="3636404"/>
              </a:tblGrid>
              <a:tr h="5360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Мужский род</a:t>
                      </a:r>
                      <a:endParaRPr lang="cs-CZ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Женский род</a:t>
                      </a:r>
                      <a:endParaRPr lang="cs-CZ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60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чех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</a:t>
                      </a:r>
                      <a:r>
                        <a:rPr lang="ru-RU" sz="2800" u="sng" dirty="0" smtClean="0"/>
                        <a:t>е</a:t>
                      </a:r>
                      <a:r>
                        <a:rPr lang="ru-RU" sz="2800" dirty="0" smtClean="0"/>
                        <a:t>шка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60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</a:t>
                      </a:r>
                      <a:r>
                        <a:rPr lang="ru-RU" sz="2800" u="sng" dirty="0" smtClean="0"/>
                        <a:t>у</a:t>
                      </a:r>
                      <a:r>
                        <a:rPr lang="ru-RU" sz="2800" dirty="0" smtClean="0"/>
                        <a:t>сский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</a:t>
                      </a:r>
                      <a:r>
                        <a:rPr lang="ru-RU" sz="2800" u="sng" dirty="0" smtClean="0"/>
                        <a:t>у</a:t>
                      </a:r>
                      <a:r>
                        <a:rPr lang="ru-RU" sz="2800" dirty="0" smtClean="0"/>
                        <a:t>сская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60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слов</a:t>
                      </a:r>
                      <a:r>
                        <a:rPr lang="ru-RU" sz="2800" u="sng" dirty="0" smtClean="0"/>
                        <a:t>а</a:t>
                      </a:r>
                      <a:r>
                        <a:rPr lang="ru-RU" sz="2800" dirty="0" smtClean="0"/>
                        <a:t>к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слов</a:t>
                      </a:r>
                      <a:r>
                        <a:rPr lang="ru-RU" sz="2800" u="sng" dirty="0" smtClean="0"/>
                        <a:t>а</a:t>
                      </a:r>
                      <a:r>
                        <a:rPr lang="ru-RU" sz="2800" dirty="0" smtClean="0"/>
                        <a:t>чка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60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англич</a:t>
                      </a:r>
                      <a:r>
                        <a:rPr lang="ru-RU" sz="2800" u="sng" dirty="0" smtClean="0"/>
                        <a:t>а</a:t>
                      </a:r>
                      <a:r>
                        <a:rPr lang="ru-RU" sz="2800" dirty="0" smtClean="0"/>
                        <a:t>нин</a:t>
                      </a:r>
                      <a:r>
                        <a:rPr lang="ru-RU" sz="2800" baseline="0" dirty="0" smtClean="0"/>
                        <a:t> 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англич</a:t>
                      </a:r>
                      <a:r>
                        <a:rPr lang="ru-RU" sz="2800" u="sng" dirty="0" smtClean="0"/>
                        <a:t>а</a:t>
                      </a:r>
                      <a:r>
                        <a:rPr lang="ru-RU" sz="2800" dirty="0" smtClean="0"/>
                        <a:t>нка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60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</a:t>
                      </a:r>
                      <a:r>
                        <a:rPr lang="ru-RU" sz="2800" u="sng" dirty="0" smtClean="0"/>
                        <a:t>е</a:t>
                      </a:r>
                      <a:r>
                        <a:rPr lang="ru-RU" sz="2800" dirty="0" smtClean="0"/>
                        <a:t>мец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</a:t>
                      </a:r>
                      <a:r>
                        <a:rPr lang="ru-RU" sz="2800" u="sng" dirty="0" smtClean="0"/>
                        <a:t>е</a:t>
                      </a:r>
                      <a:r>
                        <a:rPr lang="ru-RU" sz="2800" dirty="0" smtClean="0"/>
                        <a:t>мка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60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франц</a:t>
                      </a:r>
                      <a:r>
                        <a:rPr lang="ru-RU" sz="2800" u="sng" dirty="0" smtClean="0"/>
                        <a:t>у</a:t>
                      </a:r>
                      <a:r>
                        <a:rPr lang="ru-RU" sz="2800" dirty="0" smtClean="0"/>
                        <a:t>з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франц</a:t>
                      </a:r>
                      <a:r>
                        <a:rPr lang="ru-RU" sz="2800" u="sng" dirty="0" smtClean="0"/>
                        <a:t>у</a:t>
                      </a:r>
                      <a:r>
                        <a:rPr lang="ru-RU" sz="2800" dirty="0" smtClean="0"/>
                        <a:t>женка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60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америк</a:t>
                      </a:r>
                      <a:r>
                        <a:rPr lang="ru-RU" sz="2800" u="sng" dirty="0" smtClean="0"/>
                        <a:t>а</a:t>
                      </a:r>
                      <a:r>
                        <a:rPr lang="ru-RU" sz="2800" dirty="0" smtClean="0"/>
                        <a:t>нец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америк</a:t>
                      </a:r>
                      <a:r>
                        <a:rPr lang="ru-RU" sz="2800" u="sng" dirty="0" smtClean="0"/>
                        <a:t>а</a:t>
                      </a:r>
                      <a:r>
                        <a:rPr lang="ru-RU" sz="2800" dirty="0" smtClean="0"/>
                        <a:t>нка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60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исп</a:t>
                      </a:r>
                      <a:r>
                        <a:rPr lang="ru-RU" sz="2800" u="sng" dirty="0" smtClean="0"/>
                        <a:t>а</a:t>
                      </a:r>
                      <a:r>
                        <a:rPr lang="ru-RU" sz="2800" dirty="0" smtClean="0"/>
                        <a:t>нец</a:t>
                      </a:r>
                      <a:endParaRPr lang="cs-CZ" sz="28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исп</a:t>
                      </a:r>
                      <a:r>
                        <a:rPr lang="ru-RU" sz="2800" u="sng" dirty="0" smtClean="0"/>
                        <a:t>а</a:t>
                      </a:r>
                      <a:r>
                        <a:rPr lang="ru-RU" sz="2800" dirty="0" smtClean="0"/>
                        <a:t>нка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70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3</a:t>
            </a:r>
            <a:r>
              <a:rPr lang="cs-CZ" dirty="0" smtClean="0"/>
              <a:t> </a:t>
            </a:r>
            <a:r>
              <a:rPr lang="ru-RU" dirty="0" smtClean="0"/>
              <a:t>Что правильно?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25388" y="1268760"/>
            <a:ext cx="8748464" cy="5184576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000" dirty="0" smtClean="0"/>
              <a:t>Таня родилась в Москве. Она – русска/русская.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000" dirty="0" smtClean="0"/>
              <a:t>Пётр живёт в Праге. Он – чех/Чех.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000" dirty="0" smtClean="0"/>
              <a:t>Якуб из Братислвы. Он - Словен/словак.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000" dirty="0" smtClean="0"/>
              <a:t>Мери живёт в Лондоне. Она - англичанка/английская.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000" dirty="0" smtClean="0"/>
              <a:t>Чарли приехал из Америки. Он -американец/америчан. </a:t>
            </a:r>
            <a:endParaRPr lang="cs-CZ" sz="3000" dirty="0"/>
          </a:p>
        </p:txBody>
      </p:sp>
    </p:spTree>
    <p:extLst>
      <p:ext uri="{BB962C8B-B14F-4D97-AF65-F5344CB8AC3E}">
        <p14:creationId xmlns:p14="http://schemas.microsoft.com/office/powerpoint/2010/main" val="4569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3 </a:t>
            </a:r>
            <a:r>
              <a:rPr lang="ru-RU" dirty="0" smtClean="0"/>
              <a:t>Что правильно?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225388" y="1268760"/>
            <a:ext cx="8748464" cy="51845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smtClean="0"/>
              <a:t>Таня родилась в Москве. Она – русска/русская.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smtClean="0"/>
              <a:t>Пётр живёт в Праге. Он – чех/Чех.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smtClean="0"/>
              <a:t>Якуб из Братислвы. Он - Словен/словак.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smtClean="0"/>
              <a:t>Мери живёт в Лондоне. Она - англичанка/английская.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000" smtClean="0"/>
              <a:t>Чарли приехал из Америки. Он -американец/америчан. </a:t>
            </a:r>
            <a:endParaRPr lang="cs-CZ" sz="3000" dirty="0"/>
          </a:p>
        </p:txBody>
      </p:sp>
      <p:cxnSp>
        <p:nvCxnSpPr>
          <p:cNvPr id="4" name="Přímá spojnice 3"/>
          <p:cNvCxnSpPr/>
          <p:nvPr/>
        </p:nvCxnSpPr>
        <p:spPr>
          <a:xfrm>
            <a:off x="5868144" y="1716832"/>
            <a:ext cx="115212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Přímá spojnice 4"/>
          <p:cNvCxnSpPr/>
          <p:nvPr/>
        </p:nvCxnSpPr>
        <p:spPr>
          <a:xfrm>
            <a:off x="2915816" y="6237312"/>
            <a:ext cx="16838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2699792" y="4725144"/>
            <a:ext cx="20078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4707632" y="3314149"/>
            <a:ext cx="13129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5629525" y="2444940"/>
            <a:ext cx="78203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03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 </a:t>
            </a:r>
            <a:r>
              <a:rPr lang="ru-RU" dirty="0" smtClean="0"/>
              <a:t>Кто они по-национальности?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 smtClean="0"/>
              <a:t>напр.: Зузана из Чехии. – Зузана</a:t>
            </a:r>
            <a:r>
              <a:rPr lang="cs-CZ" i="1" dirty="0" smtClean="0"/>
              <a:t> </a:t>
            </a:r>
            <a:r>
              <a:rPr lang="ru-RU" i="1" dirty="0" smtClean="0"/>
              <a:t>- чешка.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Вова из России.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Яна из Словакии.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Джон из Англии.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Роберт из Германии.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Мери из Америки.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Хуан из Испании.</a:t>
            </a:r>
          </a:p>
          <a:p>
            <a:pPr marL="514350" indent="-51435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389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Вова </a:t>
            </a: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русский.</a:t>
            </a:r>
            <a:endParaRPr lang="ru-RU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Яна </a:t>
            </a: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словачка.</a:t>
            </a:r>
            <a:endParaRPr lang="ru-RU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Джон </a:t>
            </a: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англичанин.</a:t>
            </a:r>
            <a:endParaRPr lang="ru-RU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Роберт </a:t>
            </a: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немец.</a:t>
            </a:r>
            <a:endParaRPr lang="ru-RU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Мери </a:t>
            </a: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американка.</a:t>
            </a:r>
            <a:endParaRPr lang="ru-RU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Хуан </a:t>
            </a: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испанец.</a:t>
            </a:r>
            <a:endParaRPr lang="ru-RU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737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5</a:t>
            </a:r>
            <a:r>
              <a:rPr lang="ru-RU" dirty="0" smtClean="0"/>
              <a:t> </a:t>
            </a:r>
            <a:r>
              <a:rPr lang="ru-RU" dirty="0" smtClean="0"/>
              <a:t>Ответьте на вопросы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000" dirty="0" smtClean="0"/>
              <a:t>Как тебя зовут?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Сколько тебе лет?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Кто ты по национальности?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Откуда ты?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Где ты живёшь?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Какой язык ты знаешь?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131017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Národnosti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se seznamují s pravidly pro psaní národností v ruském jazyce</a:t>
            </a:r>
          </a:p>
          <a:p>
            <a:pPr marL="0" indent="0">
              <a:buNone/>
            </a:pPr>
            <a:r>
              <a:rPr lang="cs-CZ" sz="2800" dirty="0" smtClean="0"/>
              <a:t>Strana 3: </a:t>
            </a:r>
            <a:r>
              <a:rPr lang="cs-CZ" sz="2800" dirty="0"/>
              <a:t>učitel čte názvy </a:t>
            </a:r>
            <a:r>
              <a:rPr lang="cs-CZ" sz="2800" dirty="0" smtClean="0"/>
              <a:t>příslušníků národů, </a:t>
            </a:r>
            <a:r>
              <a:rPr lang="cs-CZ" sz="2800" dirty="0"/>
              <a:t>žáci společně opakují a poté sami jednotlivě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žáci čtou věty a vybírají vhodný tvar označení národnosti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žáci tvoří odpovědi na otázku podle vzoru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žáci pracují ve dvojicích – pokládají si otázky a odpovídají na ně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37357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341</Words>
  <Application>Microsoft Office PowerPoint</Application>
  <PresentationFormat>Předvádění na obrazovce (4:3)</PresentationFormat>
  <Paragraphs>75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VY_32_INOVACE_VES_R6_10  Vzdělávací oblast: Jazyk a jazyková komunikace Vzdělávací obor: Ruský jazyk    Tematický okruh: Vyjadřujeme se o sobě, o své rodině za pomoci známých frází Téma: Národnosti 6. ročník – výuka 1. rokem   </vt:lpstr>
      <vt:lpstr>1 Запомните:</vt:lpstr>
      <vt:lpstr>2 Запомните:</vt:lpstr>
      <vt:lpstr>3 Что правильно?</vt:lpstr>
      <vt:lpstr>Prezentace aplikace PowerPoint</vt:lpstr>
      <vt:lpstr>4 Кто они по-национальности?</vt:lpstr>
      <vt:lpstr>Решение:</vt:lpstr>
      <vt:lpstr>5 Ответьте на вопросы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27</cp:revision>
  <dcterms:created xsi:type="dcterms:W3CDTF">2011-07-18T07:09:32Z</dcterms:created>
  <dcterms:modified xsi:type="dcterms:W3CDTF">2012-06-25T14:21:28Z</dcterms:modified>
</cp:coreProperties>
</file>