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3" r:id="rId6"/>
    <p:sldId id="259" r:id="rId7"/>
    <p:sldId id="264" r:id="rId8"/>
    <p:sldId id="260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5916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4548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17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89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9801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971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12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455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5166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898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662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415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</a:t>
            </a:r>
            <a:r>
              <a:rPr lang="cs-CZ" sz="1800" smtClean="0"/>
              <a:t>11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o sobě, o své rodině za pomoci známých frází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Podstatná jména po číslovkách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05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/>
        </p:nvSpPr>
        <p:spPr>
          <a:xfrm>
            <a:off x="470164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/>
        </p:nvSpPr>
        <p:spPr>
          <a:xfrm>
            <a:off x="457200" y="1268760"/>
            <a:ext cx="8229600" cy="528559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 smtClean="0"/>
              <a:t>Téma: </a:t>
            </a:r>
            <a:r>
              <a:rPr lang="cs-CZ" sz="2800" dirty="0" smtClean="0"/>
              <a:t>Podstatná jména po číslovkách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2: </a:t>
            </a:r>
            <a:r>
              <a:rPr lang="cs-CZ" sz="2800" dirty="0" smtClean="0"/>
              <a:t>žáci jsou seznámeni s podobou podstatných jmen po jednotlivých číslovkách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3: žáci doplňují </a:t>
            </a:r>
            <a:r>
              <a:rPr lang="cs-CZ" sz="2800" dirty="0" smtClean="0"/>
              <a:t>správné tvary </a:t>
            </a:r>
            <a:r>
              <a:rPr lang="cs-CZ" sz="2800" dirty="0"/>
              <a:t>p</a:t>
            </a:r>
            <a:r>
              <a:rPr lang="cs-CZ" sz="2800" dirty="0" smtClean="0"/>
              <a:t>odstatných jmen hodina, měsíc</a:t>
            </a:r>
            <a:r>
              <a:rPr lang="cs-CZ" sz="2800" dirty="0"/>
              <a:t> </a:t>
            </a:r>
            <a:r>
              <a:rPr lang="cs-CZ" sz="2800" dirty="0" smtClean="0"/>
              <a:t>a rok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4: </a:t>
            </a:r>
            <a:r>
              <a:rPr lang="cs-CZ" sz="2800" dirty="0"/>
              <a:t>žáci doplňují správné tvary </a:t>
            </a:r>
            <a:r>
              <a:rPr lang="cs-CZ" sz="2800" dirty="0" smtClean="0"/>
              <a:t>podstatného jména hodina</a:t>
            </a:r>
            <a:endParaRPr lang="cs-CZ" sz="2800" dirty="0"/>
          </a:p>
          <a:p>
            <a:pPr marL="0" indent="0">
              <a:buNone/>
            </a:pPr>
            <a:r>
              <a:rPr lang="cs-CZ" sz="2800" dirty="0" smtClean="0"/>
              <a:t>Strana </a:t>
            </a:r>
            <a:r>
              <a:rPr lang="cs-CZ" sz="2800" dirty="0" smtClean="0"/>
              <a:t>5: </a:t>
            </a:r>
            <a:r>
              <a:rPr lang="cs-CZ" sz="2800" dirty="0" smtClean="0"/>
              <a:t>kontrolujeme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6: </a:t>
            </a:r>
            <a:r>
              <a:rPr lang="cs-CZ" sz="2800" dirty="0"/>
              <a:t>žáci doplňují správné tvary podstatného jména </a:t>
            </a:r>
            <a:r>
              <a:rPr lang="cs-CZ" sz="2800" dirty="0" smtClean="0"/>
              <a:t>měsíc</a:t>
            </a:r>
            <a:endParaRPr lang="cs-CZ" sz="2800" dirty="0"/>
          </a:p>
          <a:p>
            <a:pPr marL="0" indent="0">
              <a:buNone/>
            </a:pPr>
            <a:r>
              <a:rPr lang="cs-CZ" sz="2800" dirty="0" smtClean="0"/>
              <a:t>Strana </a:t>
            </a:r>
            <a:r>
              <a:rPr lang="cs-CZ" sz="2800" dirty="0" smtClean="0"/>
              <a:t>7: </a:t>
            </a:r>
            <a:r>
              <a:rPr lang="cs-CZ" sz="2800" dirty="0" smtClean="0"/>
              <a:t>kontrolujeme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8: </a:t>
            </a:r>
            <a:r>
              <a:rPr lang="cs-CZ" sz="2800" dirty="0"/>
              <a:t>žáci doplňují správné tvary podstatného jména </a:t>
            </a:r>
            <a:r>
              <a:rPr lang="cs-CZ" sz="2800" dirty="0" smtClean="0"/>
              <a:t>rok</a:t>
            </a:r>
          </a:p>
          <a:p>
            <a:pPr marL="0" indent="0">
              <a:buNone/>
            </a:pPr>
            <a:r>
              <a:rPr lang="cs-CZ" sz="2800" dirty="0" smtClean="0"/>
              <a:t>Strana 9: kontrolujeme</a:t>
            </a:r>
            <a:endParaRPr lang="cs-CZ" sz="2800" dirty="0"/>
          </a:p>
          <a:p>
            <a:pPr marL="0" indent="0">
              <a:buNone/>
            </a:pPr>
            <a:r>
              <a:rPr lang="cs-CZ" sz="2800" dirty="0" smtClean="0"/>
              <a:t>Hodnocení </a:t>
            </a:r>
            <a:r>
              <a:rPr lang="cs-CZ" sz="2800" dirty="0" smtClean="0"/>
              <a:t>práce žáků, hodiny.</a:t>
            </a:r>
          </a:p>
          <a:p>
            <a:pPr marL="0" indent="0"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959042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6826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Запомните: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4686" y="2782962"/>
            <a:ext cx="3754760" cy="2620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dirty="0" smtClean="0"/>
              <a:t>Po číslovkách 2,3,4 stojí podstatné jméno ve 2. pádě jednotného čísla.</a:t>
            </a:r>
            <a:endParaRPr lang="cs-CZ" sz="3600" dirty="0"/>
          </a:p>
        </p:txBody>
      </p:sp>
      <p:sp>
        <p:nvSpPr>
          <p:cNvPr id="5" name="Obdélník 4"/>
          <p:cNvSpPr/>
          <p:nvPr/>
        </p:nvSpPr>
        <p:spPr>
          <a:xfrm>
            <a:off x="4532763" y="2638946"/>
            <a:ext cx="4032448" cy="2664296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567616" y="1628800"/>
            <a:ext cx="36003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Po číslovce 1 stojí podstatné jméno v 1. pádě jednotného čísla.</a:t>
            </a:r>
            <a:endParaRPr lang="cs-CZ" sz="3600" dirty="0"/>
          </a:p>
        </p:txBody>
      </p:sp>
      <p:sp>
        <p:nvSpPr>
          <p:cNvPr id="8" name="Obdélník 7"/>
          <p:cNvSpPr/>
          <p:nvPr/>
        </p:nvSpPr>
        <p:spPr>
          <a:xfrm>
            <a:off x="423600" y="1556792"/>
            <a:ext cx="3600399" cy="259228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389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72816"/>
            <a:ext cx="1882552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000" dirty="0" smtClean="0"/>
              <a:t>од</a:t>
            </a:r>
            <a:r>
              <a:rPr lang="ru-RU" sz="4000" u="sng" dirty="0" smtClean="0"/>
              <a:t>и</a:t>
            </a:r>
            <a:r>
              <a:rPr lang="ru-RU" sz="4000" dirty="0" smtClean="0"/>
              <a:t>н -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два</a:t>
            </a:r>
          </a:p>
          <a:p>
            <a:pPr marL="0" indent="0">
              <a:buNone/>
            </a:pPr>
            <a:r>
              <a:rPr lang="ru-RU" sz="4000" dirty="0" smtClean="0"/>
              <a:t>три</a:t>
            </a:r>
          </a:p>
          <a:p>
            <a:pPr marL="0" indent="0">
              <a:buNone/>
            </a:pPr>
            <a:r>
              <a:rPr lang="ru-RU" sz="4000" dirty="0" smtClean="0"/>
              <a:t>чет</a:t>
            </a:r>
            <a:r>
              <a:rPr lang="ru-RU" sz="4000" u="sng" dirty="0" smtClean="0"/>
              <a:t>ы</a:t>
            </a:r>
            <a:r>
              <a:rPr lang="ru-RU" sz="4000" dirty="0" smtClean="0"/>
              <a:t>ре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пять,...</a:t>
            </a:r>
            <a:endParaRPr lang="cs-CZ" sz="4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2278952" y="1661029"/>
            <a:ext cx="3381054" cy="6617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час, м</a:t>
            </a:r>
            <a:r>
              <a:rPr lang="ru-RU" sz="37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сяц, год</a:t>
            </a:r>
            <a:endParaRPr lang="cs-CZ" sz="37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051720" y="3212976"/>
            <a:ext cx="504056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H="1">
            <a:off x="2051720" y="3933056"/>
            <a:ext cx="504056" cy="648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914338" y="3573016"/>
            <a:ext cx="4086440" cy="6617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</a:t>
            </a:r>
            <a:r>
              <a:rPr lang="ru-RU" sz="37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м</a:t>
            </a:r>
            <a:r>
              <a:rPr lang="ru-RU" sz="37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сяца, г</a:t>
            </a:r>
            <a:r>
              <a:rPr lang="ru-RU" sz="37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cs-CZ" sz="37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788663" y="5445224"/>
            <a:ext cx="4337791" cy="6617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</a:t>
            </a:r>
            <a:r>
              <a:rPr lang="ru-RU" sz="37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в, м</a:t>
            </a:r>
            <a:r>
              <a:rPr lang="ru-RU" sz="37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3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сяцев, лет</a:t>
            </a:r>
            <a:endParaRPr lang="cs-CZ" sz="37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Nadpis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/>
              <a:t>Запомните:</a:t>
            </a:r>
            <a:endParaRPr lang="cs-CZ" sz="4000" dirty="0"/>
          </a:p>
        </p:txBody>
      </p:sp>
      <p:sp>
        <p:nvSpPr>
          <p:cNvPr id="4" name="Obdélník 3"/>
          <p:cNvSpPr/>
          <p:nvPr/>
        </p:nvSpPr>
        <p:spPr>
          <a:xfrm>
            <a:off x="467544" y="1661029"/>
            <a:ext cx="5400600" cy="83186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467544" y="2912724"/>
            <a:ext cx="6802926" cy="21602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467544" y="5445224"/>
            <a:ext cx="6802926" cy="7920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009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Час, часа, часов?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Мы встретимся в десять  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 приду в три 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Нет, не в три, а в один 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Вечером в семь 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Саша приедет в четыре ___________ 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719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1 </a:t>
            </a:r>
            <a:r>
              <a:rPr lang="ru-RU" smtClean="0"/>
              <a:t>Час, часа, часов?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Мы встретимся в десять  ___________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Я приду в три ___________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Нет, не в три, а в один 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Вечером в семь ___________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Саша приедет в четыре ___________ 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5373979" y="3293009"/>
            <a:ext cx="92204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956539" y="2451480"/>
            <a:ext cx="118173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692017" y="4941168"/>
            <a:ext cx="118173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741686" y="1650473"/>
            <a:ext cx="146386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часов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77824" y="4117778"/>
            <a:ext cx="146386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часов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094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Месяц, месяца, месяцев?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М</a:t>
            </a:r>
            <a:r>
              <a:rPr lang="ru-RU" dirty="0" smtClean="0"/>
              <a:t>ы учим русский язык два 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Она живёт в Чехии пять ____________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 говорю по-немецки десять ___________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Они знают друг друга четыре __________ 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работаешь учителем один __________ .</a:t>
            </a:r>
          </a:p>
        </p:txBody>
      </p:sp>
    </p:spTree>
    <p:extLst>
      <p:ext uri="{BB962C8B-B14F-4D97-AF65-F5344CB8AC3E}">
        <p14:creationId xmlns:p14="http://schemas.microsoft.com/office/powerpoint/2010/main" val="19707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2 </a:t>
            </a:r>
            <a:r>
              <a:rPr lang="ru-RU" smtClean="0"/>
              <a:t>Месяц, месяца, месяцев?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84784"/>
            <a:ext cx="8229600" cy="489654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Мы учим русский язык два ____________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Она живёт в Чехии пять ____________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Я говорю по-немецки десять ___________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Они знают друг друга четыре __________ 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Ты работаешь учителем один __________ .</a:t>
            </a:r>
            <a:endParaRPr lang="ru-RU" dirty="0" smtClean="0"/>
          </a:p>
        </p:txBody>
      </p:sp>
      <p:sp>
        <p:nvSpPr>
          <p:cNvPr id="4" name="Obdélník 3"/>
          <p:cNvSpPr/>
          <p:nvPr/>
        </p:nvSpPr>
        <p:spPr>
          <a:xfrm>
            <a:off x="6038038" y="1589584"/>
            <a:ext cx="185820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месяца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291117" y="4017258"/>
            <a:ext cx="185820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месяца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364088" y="2379316"/>
            <a:ext cx="211846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месяцев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160986" y="3189103"/>
            <a:ext cx="211846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месяцев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403462" y="4869160"/>
            <a:ext cx="159851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месяц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08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 </a:t>
            </a:r>
            <a:r>
              <a:rPr lang="ru-RU" dirty="0" smtClean="0"/>
              <a:t>Год, года, лет?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Сестре девять ___________ .</a:t>
            </a:r>
            <a:endParaRPr lang="cs-CZ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 </a:t>
            </a:r>
            <a:r>
              <a:rPr lang="ru-RU" dirty="0" smtClean="0"/>
              <a:t>Ева живёт в Германии три ___________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Жорж учит русский язык один __________ .</a:t>
            </a:r>
            <a:endParaRPr lang="cs-CZ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Они близнецы. Им два ___________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 </a:t>
            </a:r>
            <a:r>
              <a:rPr lang="ru-RU" dirty="0" smtClean="0"/>
              <a:t>Коту</a:t>
            </a:r>
            <a:r>
              <a:rPr lang="cs-CZ" dirty="0" smtClean="0"/>
              <a:t> </a:t>
            </a:r>
            <a:r>
              <a:rPr lang="ru-RU" dirty="0" smtClean="0"/>
              <a:t>уже восемь __________ 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100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3 </a:t>
            </a:r>
            <a:r>
              <a:rPr lang="ru-RU" smtClean="0"/>
              <a:t>Год, года, лет?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Сестре девять ___________ .</a:t>
            </a:r>
            <a:endParaRPr lang="cs-CZ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2. </a:t>
            </a:r>
            <a:r>
              <a:rPr lang="ru-RU" smtClean="0"/>
              <a:t>Ева живёт в Германии три ___________ 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3. </a:t>
            </a:r>
            <a:r>
              <a:rPr lang="ru-RU" smtClean="0"/>
              <a:t>Жорж учит русский язык один __________ .</a:t>
            </a:r>
            <a:endParaRPr lang="cs-CZ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4. </a:t>
            </a:r>
            <a:r>
              <a:rPr lang="ru-RU" smtClean="0"/>
              <a:t>Они близнецы. Им два ___________ 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5. </a:t>
            </a:r>
            <a:r>
              <a:rPr lang="ru-RU" smtClean="0"/>
              <a:t>Коту</a:t>
            </a:r>
            <a:r>
              <a:rPr lang="cs-CZ" smtClean="0"/>
              <a:t> </a:t>
            </a:r>
            <a:r>
              <a:rPr lang="ru-RU" smtClean="0"/>
              <a:t>уже восемь __________ . </a:t>
            </a:r>
          </a:p>
          <a:p>
            <a:pPr marL="0" indent="0">
              <a:buFont typeface="Arial" pitchFamily="34" charset="0"/>
              <a:buNone/>
            </a:pPr>
            <a:endParaRPr lang="ru-RU" smtClean="0"/>
          </a:p>
          <a:p>
            <a:pPr marL="0" indent="0">
              <a:buFont typeface="Arial" pitchFamily="34" charset="0"/>
              <a:buNone/>
            </a:pPr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6732240" y="3293009"/>
            <a:ext cx="94166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033650" y="2444940"/>
            <a:ext cx="120135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460832" y="4094762"/>
            <a:ext cx="120135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4103859" y="1650473"/>
            <a:ext cx="93038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436012" y="4963972"/>
            <a:ext cx="93038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636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415</Words>
  <Application>Microsoft Office PowerPoint</Application>
  <PresentationFormat>Předvádění na obrazovce (4:3)</PresentationFormat>
  <Paragraphs>148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systému Office</vt:lpstr>
      <vt:lpstr>    VY_32_INOVACE_VES_R6_11  Vzdělávací oblast: Jazyk a jazyková komunikace Vzdělávací obor: Ruský jazyk    Tematický okruh: Vyjadřujeme se o sobě, o své rodině za pomoci známých frází Téma: Podstatná jména po číslovkách 6. ročník – výuka 1. rokem   </vt:lpstr>
      <vt:lpstr>Запомните:</vt:lpstr>
      <vt:lpstr>Запомните:</vt:lpstr>
      <vt:lpstr>1 Час, часа, часов?</vt:lpstr>
      <vt:lpstr>Prezentace aplikace PowerPoint</vt:lpstr>
      <vt:lpstr>2 Месяц, месяца, месяцев?</vt:lpstr>
      <vt:lpstr>Prezentace aplikace PowerPoint</vt:lpstr>
      <vt:lpstr>3 Год, года, лет?</vt:lpstr>
      <vt:lpstr>Prezentace aplikace PowerPoint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25</cp:revision>
  <dcterms:created xsi:type="dcterms:W3CDTF">2011-07-14T12:42:22Z</dcterms:created>
  <dcterms:modified xsi:type="dcterms:W3CDTF">2012-06-21T20:31:31Z</dcterms:modified>
</cp:coreProperties>
</file>