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3" r:id="rId4"/>
    <p:sldId id="264" r:id="rId5"/>
    <p:sldId id="258" r:id="rId6"/>
    <p:sldId id="259" r:id="rId7"/>
    <p:sldId id="260" r:id="rId8"/>
    <p:sldId id="261" r:id="rId9"/>
    <p:sldId id="262" r:id="rId10"/>
    <p:sldId id="265" r:id="rId11"/>
    <p:sldId id="266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2FEB4-5CB1-4151-9352-077603F1ED3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64AAA-D052-4EC4-A4D1-BEF1205EE3B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1419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4AAA-D052-4EC4-A4D1-BEF1205EE3BC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9043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9636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4926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528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5970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218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8475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1311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075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7706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8060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342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BDD8C-3FFD-446B-9D99-2FF04BA75962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569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19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</a:t>
            </a:r>
            <a:r>
              <a:rPr lang="cs-CZ" sz="1800" smtClean="0"/>
              <a:t>okruh</a:t>
            </a:r>
            <a:r>
              <a:rPr lang="cs-CZ" sz="1800"/>
              <a:t>: Vyjadřujeme se rusky k různým tématům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Časování slovesa ,učit se‘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1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91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303647"/>
            <a:ext cx="8229600" cy="1143000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4400" dirty="0" smtClean="0"/>
              <a:t>Metodický komentář:</a:t>
            </a:r>
            <a:endParaRPr lang="cs-CZ" sz="4400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268760"/>
            <a:ext cx="8229600" cy="5285593"/>
          </a:xfrm>
          <a:prstGeom prst="rect">
            <a:avLst/>
          </a:prstGeom>
        </p:spPr>
        <p:txBody>
          <a:bodyPr>
            <a:normAutofit fontScale="92500"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</a:t>
            </a:r>
            <a:r>
              <a:rPr lang="cs-CZ" sz="2800" dirty="0" smtClean="0"/>
              <a:t>‚učit se‘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tvoří odpovědi na otázku podle vzoru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tvoří odpovědi na otázky – používají zápor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</a:t>
            </a:r>
            <a:r>
              <a:rPr lang="cs-CZ" sz="2800" dirty="0" smtClean="0"/>
              <a:t>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9: žáci pracují ve dvojících – pokládají si otázky a odpovídají na ně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605227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82036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511151" y="1997323"/>
            <a:ext cx="1800200" cy="324036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Я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Ты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dirty="0" smtClean="0"/>
              <a:t>Он /Она </a:t>
            </a:r>
            <a:endParaRPr lang="cs-CZ" sz="36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5263679" y="2141339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23937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dirty="0" smtClean="0"/>
              <a:t>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уч</a:t>
            </a:r>
            <a:r>
              <a:rPr lang="ru-RU" sz="4000" i="1" u="sng" dirty="0" smtClean="0"/>
              <a:t>и</a:t>
            </a:r>
            <a:r>
              <a:rPr lang="ru-RU" sz="4000" i="1" dirty="0" smtClean="0"/>
              <a:t>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043608" y="1975262"/>
            <a:ext cx="86594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96918" y="2791228"/>
            <a:ext cx="149752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192545" y="3581499"/>
            <a:ext cx="109036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71791" y="2141339"/>
            <a:ext cx="123944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чим</a:t>
            </a:r>
          </a:p>
        </p:txBody>
      </p:sp>
      <p:sp>
        <p:nvSpPr>
          <p:cNvPr id="9" name="Obdélník 8"/>
          <p:cNvSpPr/>
          <p:nvPr/>
        </p:nvSpPr>
        <p:spPr>
          <a:xfrm>
            <a:off x="6271791" y="2972335"/>
            <a:ext cx="132626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чите</a:t>
            </a:r>
          </a:p>
        </p:txBody>
      </p:sp>
      <p:sp>
        <p:nvSpPr>
          <p:cNvPr id="10" name="Obdélník 9"/>
          <p:cNvSpPr/>
          <p:nvPr/>
        </p:nvSpPr>
        <p:spPr>
          <a:xfrm>
            <a:off x="6276014" y="3803332"/>
            <a:ext cx="105990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39143" y="1997323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423937" y="5551073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2965938" y="5551072"/>
            <a:ext cx="4129913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уч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не 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439143" y="5551072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003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учить</a:t>
            </a:r>
            <a:r>
              <a:rPr lang="cs-CZ" i="1" dirty="0"/>
              <a:t>‘</a:t>
            </a:r>
            <a:r>
              <a:rPr lang="ru-RU" dirty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Шура ____________ испанский язык.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___________ русский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Да, я __________.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Иван и Павел не ____________ чешский язык.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___________ словацкий язык?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155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1 </a:t>
            </a:r>
            <a:r>
              <a:rPr lang="ru-RU" dirty="0" smtClean="0"/>
              <a:t>Дополните глагол </a:t>
            </a:r>
            <a:r>
              <a:rPr lang="cs-CZ" i="1" dirty="0" smtClean="0"/>
              <a:t>‚</a:t>
            </a:r>
            <a:r>
              <a:rPr lang="ru-RU" i="1" dirty="0" smtClean="0"/>
              <a:t>учить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85313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Шура ____________ испанский язык.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Ты ___________ русский язык?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Да, я __________.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Иван и Павел не ____________ чешский язык.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Вы ___________ словацкий язык?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726812" y="1484784"/>
            <a:ext cx="109036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945681" y="2297099"/>
            <a:ext cx="149752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549527" y="3061920"/>
            <a:ext cx="86594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4706655" y="3803800"/>
            <a:ext cx="105990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096402" y="5301208"/>
            <a:ext cx="1326261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</a:t>
            </a:r>
          </a:p>
        </p:txBody>
      </p:sp>
    </p:spTree>
    <p:extLst>
      <p:ext uri="{BB962C8B-B14F-4D97-AF65-F5344CB8AC3E}">
        <p14:creationId xmlns:p14="http://schemas.microsoft.com/office/powerpoint/2010/main" val="45225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Кто что учит?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/>
              <a:t>напр. Саша/чешский язык - Саша учит чешский язык.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1. Мы/русский язык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2. Ребята/французский язык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3. Я/немецкий язык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4. Наташа/испанский язык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5.Ты/словацкий язык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093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учим русский язык.</a:t>
            </a:r>
            <a:endParaRPr lang="ru-RU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Ребята учат французский язык.</a:t>
            </a:r>
            <a:endParaRPr lang="ru-RU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учу немецкий язык.</a:t>
            </a:r>
            <a:endParaRPr lang="ru-RU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</a:t>
            </a: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Наташа учит испанский язык.</a:t>
            </a:r>
            <a:endParaRPr lang="ru-RU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5.Ты учишь словацкий язык.</a:t>
            </a:r>
            <a:endParaRPr lang="cs-CZ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197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 </a:t>
            </a:r>
            <a:r>
              <a:rPr lang="ru-RU" dirty="0"/>
              <a:t>На вопросы отвечайте отрицательно: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напр.: </a:t>
            </a:r>
            <a:r>
              <a:rPr lang="ru-RU" i="1" dirty="0" smtClean="0"/>
              <a:t>Он учит немецкий язык? – Нет, не учит.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Елена учит английский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учите словацкий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Ваня и Витя учат немецкий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учишь французский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Пётр учит русский язык?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708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учит.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учим.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учат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учу.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учит.</a:t>
            </a:r>
          </a:p>
          <a:p>
            <a:pPr marL="0" indent="0">
              <a:buNone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188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</a:t>
            </a:r>
            <a:r>
              <a:rPr lang="ru-RU" dirty="0"/>
              <a:t>Ответьте на вопроси: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25144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Ты учишь английский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Мама учит немецкий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Подруга учит русский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Сестра/Брат учит французский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Друзья учат чешский язык?</a:t>
            </a:r>
            <a:endParaRPr lang="cs-CZ" sz="3400" dirty="0"/>
          </a:p>
        </p:txBody>
      </p:sp>
    </p:spTree>
    <p:extLst>
      <p:ext uri="{BB962C8B-B14F-4D97-AF65-F5344CB8AC3E}">
        <p14:creationId xmlns:p14="http://schemas.microsoft.com/office/powerpoint/2010/main" val="256215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398</Words>
  <Application>Microsoft Office PowerPoint</Application>
  <PresentationFormat>Předvádění na obrazovce (4:3)</PresentationFormat>
  <Paragraphs>80</Paragraphs>
  <Slides>11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systému Office</vt:lpstr>
      <vt:lpstr>    VY_32_INOVACE_VES_R7_19  Vzdělávací oblast: Jazyk a jazyková komunikace Vzdělávací obor: Ruský jazyk    Tematický okruh: Vyjadřujeme se rusky k různým tématům Téma: Časování slovesa ,učit se‘ 7. ročník – výuka 2. rokem   </vt:lpstr>
      <vt:lpstr>Prezentace aplikace PowerPoint</vt:lpstr>
      <vt:lpstr>1 Дополните глагол ‚учить‘:</vt:lpstr>
      <vt:lpstr>Prezentace aplikace PowerPoint</vt:lpstr>
      <vt:lpstr>2 Кто что учит?</vt:lpstr>
      <vt:lpstr>Решение:</vt:lpstr>
      <vt:lpstr>3 На вопросы отвечайте отрицательно:</vt:lpstr>
      <vt:lpstr>Решение:</vt:lpstr>
      <vt:lpstr>4 Ответьте на вопроси: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20</cp:revision>
  <dcterms:created xsi:type="dcterms:W3CDTF">2011-07-14T12:48:54Z</dcterms:created>
  <dcterms:modified xsi:type="dcterms:W3CDTF">2012-06-21T20:42:29Z</dcterms:modified>
</cp:coreProperties>
</file>