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2" r:id="rId8"/>
    <p:sldId id="263" r:id="rId9"/>
    <p:sldId id="264" r:id="rId10"/>
    <p:sldId id="261" r:id="rId11"/>
    <p:sldId id="268" r:id="rId12"/>
    <p:sldId id="267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6032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5994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0924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707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3702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5333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2163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350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7967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7533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5657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A229C-6F44-4FF7-9C93-94E0FC5D9649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9239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17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</a:t>
            </a:r>
            <a:r>
              <a:rPr lang="cs-CZ" sz="1800" dirty="0"/>
              <a:t>okruh</a:t>
            </a:r>
            <a:r>
              <a:rPr lang="cs-CZ" sz="1800" dirty="0" smtClean="0"/>
              <a:t>: Vyjadřujeme </a:t>
            </a:r>
            <a:r>
              <a:rPr lang="cs-CZ" sz="1800" dirty="0"/>
              <a:t>se rusky k různým tématům</a:t>
            </a:r>
            <a:br>
              <a:rPr lang="cs-CZ" sz="1800" dirty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Časování slovesa ,telefonovat‘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2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listopad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428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з</a:t>
            </a:r>
            <a:r>
              <a:rPr lang="ru-RU" dirty="0" smtClean="0"/>
              <a:t>воню		позвоню		перезвоню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395536" y="1412776"/>
            <a:ext cx="8352928" cy="10081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289770" y="2780928"/>
            <a:ext cx="8564460" cy="30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3400" dirty="0" smtClean="0"/>
              <a:t>Я ____________ Галине вечером.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3400" dirty="0" smtClean="0"/>
              <a:t>Кому ты звонишь? Я ____________ сестре.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3400" dirty="0" smtClean="0"/>
              <a:t>Я вас плохо слышу. Я _____________.</a:t>
            </a:r>
            <a:endParaRPr lang="cs-CZ" sz="3400" dirty="0"/>
          </a:p>
        </p:txBody>
      </p:sp>
      <p:sp>
        <p:nvSpPr>
          <p:cNvPr id="6" name="Obdélník 5"/>
          <p:cNvSpPr/>
          <p:nvPr/>
        </p:nvSpPr>
        <p:spPr>
          <a:xfrm>
            <a:off x="5220072" y="4094762"/>
            <a:ext cx="163217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звоню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445924" y="3082961"/>
            <a:ext cx="219483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позвоню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787579" y="5141168"/>
            <a:ext cx="272382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перезвоню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873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303647"/>
            <a:ext cx="8229600" cy="1143000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4400" dirty="0" smtClean="0"/>
              <a:t>Metodický komentář:</a:t>
            </a:r>
            <a:endParaRPr lang="cs-CZ" sz="4400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268760"/>
            <a:ext cx="8229600" cy="5285593"/>
          </a:xfrm>
          <a:prstGeom prst="rect">
            <a:avLst/>
          </a:prstGeom>
        </p:spPr>
        <p:txBody>
          <a:bodyPr>
            <a:normAutofit fontScale="92500"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Časování slovesa </a:t>
            </a:r>
            <a:r>
              <a:rPr lang="cs-CZ" sz="2800" dirty="0" smtClean="0"/>
              <a:t>‚telefonovat‘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seznamuje žáky s časováním slovesa, čte jednotlivé tvary, žáci společně opakují a poté sami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tvary slovesa do vět,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r>
              <a:rPr lang="cs-CZ" sz="2800" dirty="0" smtClean="0"/>
              <a:t>Strana 5: </a:t>
            </a:r>
            <a:r>
              <a:rPr lang="cs-CZ" sz="2800" dirty="0"/>
              <a:t>žáci tvoří odpovědi na </a:t>
            </a:r>
            <a:r>
              <a:rPr lang="cs-CZ" sz="2800" dirty="0" smtClean="0"/>
              <a:t>otázku podle vzoru</a:t>
            </a:r>
          </a:p>
          <a:p>
            <a:r>
              <a:rPr lang="cs-CZ" sz="2800" dirty="0" smtClean="0"/>
              <a:t>Strana </a:t>
            </a:r>
            <a:r>
              <a:rPr lang="cs-CZ" sz="2800" dirty="0" smtClean="0"/>
              <a:t>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</a:t>
            </a:r>
            <a:r>
              <a:rPr lang="cs-CZ" sz="2800" dirty="0" smtClean="0"/>
              <a:t>tvoří odpovědi na otázku – používají zápor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9: žáci </a:t>
            </a:r>
            <a:r>
              <a:rPr lang="cs-CZ" sz="2800" dirty="0" smtClean="0"/>
              <a:t>doplňují do vět slova podle významu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10: kontrolujeme</a:t>
            </a: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21025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530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467544" y="1819466"/>
            <a:ext cx="1800200" cy="32403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smtClean="0"/>
              <a:t>Я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smtClean="0"/>
              <a:t>Ты 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smtClean="0"/>
              <a:t>Он /Она </a:t>
            </a:r>
            <a:endParaRPr lang="cs-CZ" sz="36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5220072" y="1963482"/>
            <a:ext cx="109196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Мы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Вы </a:t>
            </a:r>
          </a:p>
          <a:p>
            <a:pPr>
              <a:lnSpc>
                <a:spcPct val="150000"/>
              </a:lnSpc>
            </a:pPr>
            <a:r>
              <a:rPr lang="ru-RU" sz="3600" dirty="0" smtClean="0"/>
              <a:t>Они </a:t>
            </a:r>
            <a:endParaRPr lang="cs-CZ" sz="3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395536" y="33265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Запомните: спряжение глагола </a:t>
            </a:r>
            <a:r>
              <a:rPr lang="cs-CZ" sz="4000" dirty="0" smtClean="0"/>
              <a:t>,</a:t>
            </a:r>
            <a:r>
              <a:rPr lang="ru-RU" sz="4000" i="1" dirty="0" smtClean="0"/>
              <a:t>звонить</a:t>
            </a:r>
            <a:r>
              <a:rPr lang="cs-CZ" sz="4000" i="1" dirty="0" smtClean="0"/>
              <a:t>‘</a:t>
            </a:r>
            <a:endParaRPr lang="ru-RU" sz="4000" i="1" dirty="0" smtClean="0"/>
          </a:p>
        </p:txBody>
      </p:sp>
      <p:sp>
        <p:nvSpPr>
          <p:cNvPr id="5" name="Obdélník 4"/>
          <p:cNvSpPr/>
          <p:nvPr/>
        </p:nvSpPr>
        <p:spPr>
          <a:xfrm>
            <a:off x="1175017" y="1819466"/>
            <a:ext cx="1489510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endParaRPr lang="ru-RU" sz="36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175017" y="2737306"/>
            <a:ext cx="1991251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354699" y="3660636"/>
            <a:ext cx="1584088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228184" y="1963482"/>
            <a:ext cx="1733167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228184" y="2794478"/>
            <a:ext cx="1819985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32407" y="3625475"/>
            <a:ext cx="1556836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5536" y="1819466"/>
            <a:ext cx="8280920" cy="31683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0000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380330" y="5373216"/>
            <a:ext cx="2483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Отрицание:</a:t>
            </a:r>
            <a:endParaRPr lang="cs-CZ" sz="36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2922331" y="5373215"/>
            <a:ext cx="526137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звон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не звон</a:t>
            </a:r>
            <a:r>
              <a:rPr lang="ru-RU" sz="36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шь,...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395536" y="5373215"/>
            <a:ext cx="8280920" cy="646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192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Дополните </a:t>
            </a:r>
            <a:r>
              <a:rPr lang="ru-RU" dirty="0"/>
              <a:t>глагол </a:t>
            </a:r>
            <a:r>
              <a:rPr lang="cs-CZ" i="1" dirty="0" smtClean="0"/>
              <a:t>‚</a:t>
            </a:r>
            <a:r>
              <a:rPr lang="ru-RU" i="1" dirty="0" smtClean="0"/>
              <a:t>звонить</a:t>
            </a:r>
            <a:r>
              <a:rPr lang="cs-CZ" i="1" dirty="0" smtClean="0"/>
              <a:t>‘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92514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Саша ___________ подруге.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Родители ___________ сестре.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Кому ты ____________ 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Мы ____________ бабушке.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Я ___________ брату.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Вы ___________ ему.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89056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1 </a:t>
            </a:r>
            <a:r>
              <a:rPr lang="ru-RU" smtClean="0"/>
              <a:t>Дополните глагол </a:t>
            </a:r>
            <a:r>
              <a:rPr lang="cs-CZ" i="1" smtClean="0"/>
              <a:t>‚</a:t>
            </a:r>
            <a:r>
              <a:rPr lang="ru-RU" i="1" smtClean="0"/>
              <a:t>звонить</a:t>
            </a:r>
            <a:r>
              <a:rPr lang="cs-CZ" i="1" smtClean="0"/>
              <a:t>‘</a:t>
            </a:r>
            <a:r>
              <a:rPr lang="ru-RU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67544" y="1484784"/>
            <a:ext cx="8229600" cy="492514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smtClean="0"/>
              <a:t>Саша ___________ подруге.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smtClean="0"/>
              <a:t>Родители ___________ сестре.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smtClean="0"/>
              <a:t>Кому ты ____________ 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smtClean="0"/>
              <a:t>Мы ____________ бабушке.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smtClean="0"/>
              <a:t>Я ___________ брату.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smtClean="0"/>
              <a:t>Вы ___________ ему.</a:t>
            </a:r>
            <a:endParaRPr lang="cs-CZ" sz="3600" dirty="0"/>
          </a:p>
        </p:txBody>
      </p:sp>
      <p:sp>
        <p:nvSpPr>
          <p:cNvPr id="4" name="Obdélník 3"/>
          <p:cNvSpPr/>
          <p:nvPr/>
        </p:nvSpPr>
        <p:spPr>
          <a:xfrm>
            <a:off x="1763688" y="4581128"/>
            <a:ext cx="1489510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звоню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915816" y="2997846"/>
            <a:ext cx="1991251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звонишь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461154" y="1372964"/>
            <a:ext cx="1584088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звонит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178274" y="3747505"/>
            <a:ext cx="1733167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звоним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902768" y="5413518"/>
            <a:ext cx="1819985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звоните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3098238" y="2178241"/>
            <a:ext cx="1556836" cy="83747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lnSpc>
                <a:spcPct val="150000"/>
              </a:lnSpc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звонят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406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 </a:t>
            </a:r>
            <a:r>
              <a:rPr lang="ru-RU" dirty="0" smtClean="0"/>
              <a:t>Кому они звонят?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/>
              <a:t>напр.: Мама/брат – Мама звонит врату.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Сестра/подруга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Я/Саша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Вова и Ваня/мама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Ты/Таня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Мы/ бабушка</a:t>
            </a:r>
          </a:p>
          <a:p>
            <a:pPr marL="514350" indent="-51435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6892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25658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Сестра звонит подруге.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звоню Саше.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Вова и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Ваня звонят маме.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Ты звонишь Тане.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звоним бабушке.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177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3 </a:t>
            </a:r>
            <a:r>
              <a:rPr lang="ru-RU" dirty="0"/>
              <a:t>На вопросы отвечайте отрицательно: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/>
              <a:t>напр.: Ты звонишь брату? – Нет, не звоню.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Маша звонит Саше?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Вы звоните тёте?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Родители звонят дочке?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Ты звонишь маме?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Он звонит Вере?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493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6855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звонит.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звоним.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звонят.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звоню.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Нет, не звонит.</a:t>
            </a: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225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4 </a:t>
            </a:r>
            <a:r>
              <a:rPr lang="ru-RU" dirty="0" smtClean="0"/>
              <a:t>Дополните глагол: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1"/>
            <a:ext cx="8229600" cy="8206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mtClean="0"/>
              <a:t>звоню		позвоню		перезвоню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395536" y="1412776"/>
            <a:ext cx="8352928" cy="10081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289770" y="2780928"/>
            <a:ext cx="8564460" cy="30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3400" dirty="0" smtClean="0"/>
              <a:t>Я ____________ Галине вечером.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3400" dirty="0" smtClean="0"/>
              <a:t>Кому ты звонишь? Я ____________ сестре.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ru-RU" sz="3400" dirty="0" smtClean="0"/>
              <a:t>Я вас плохо слышу. Я _____________.</a:t>
            </a:r>
            <a:endParaRPr lang="cs-CZ" sz="3400" dirty="0"/>
          </a:p>
        </p:txBody>
      </p:sp>
    </p:spTree>
    <p:extLst>
      <p:ext uri="{BB962C8B-B14F-4D97-AF65-F5344CB8AC3E}">
        <p14:creationId xmlns:p14="http://schemas.microsoft.com/office/powerpoint/2010/main" val="149085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371</Words>
  <Application>Microsoft Office PowerPoint</Application>
  <PresentationFormat>Předvádění na obrazovce (4:3)</PresentationFormat>
  <Paragraphs>90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systému Office</vt:lpstr>
      <vt:lpstr>    VY_32_INOVACE_VES_R7_17  Vzdělávací oblast: Jazyk a jazyková komunikace Vzdělávací obor: Ruský jazyk    Tematický okruh: Vyjadřujeme se rusky k různým tématům Téma: Časování slovesa ,telefonovat‘ 7. ročník – výuka 2. rokem   </vt:lpstr>
      <vt:lpstr>Prezentace aplikace PowerPoint</vt:lpstr>
      <vt:lpstr>1 Дополните глагол ‚звонить‘:</vt:lpstr>
      <vt:lpstr>Prezentace aplikace PowerPoint</vt:lpstr>
      <vt:lpstr>2 Кому они звонят? </vt:lpstr>
      <vt:lpstr>Решение:</vt:lpstr>
      <vt:lpstr>3 На вопросы отвечайте отрицательно:</vt:lpstr>
      <vt:lpstr>Решение:</vt:lpstr>
      <vt:lpstr>Prezentace aplikace PowerPoint</vt:lpstr>
      <vt:lpstr>Решение:</vt:lpstr>
      <vt:lpstr>Prezentace aplikace PowerPoint</vt:lpstr>
      <vt:lpstr>Zdroj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20</cp:revision>
  <dcterms:created xsi:type="dcterms:W3CDTF">2011-07-14T12:46:54Z</dcterms:created>
  <dcterms:modified xsi:type="dcterms:W3CDTF">2012-06-22T17:09:15Z</dcterms:modified>
</cp:coreProperties>
</file>