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1" r:id="rId7"/>
    <p:sldId id="260" r:id="rId8"/>
    <p:sldId id="265" r:id="rId9"/>
    <p:sldId id="264" r:id="rId10"/>
    <p:sldId id="26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035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1407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5378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4655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5934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4186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8197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6992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2188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488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81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EB03E-1C27-4C66-9E07-68D9445DE006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57795-7AFB-439D-AEA8-EB3E2A1CB3E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5058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R6</a:t>
            </a:r>
            <a:r>
              <a:rPr lang="en-US" sz="1800" dirty="0" smtClean="0"/>
              <a:t>_0</a:t>
            </a:r>
            <a:r>
              <a:rPr lang="cs-CZ" sz="1800" dirty="0"/>
              <a:t>9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</a:t>
            </a:r>
            <a:r>
              <a:rPr lang="cs-CZ" sz="1800" dirty="0"/>
              <a:t>Vyjadřujeme se o sobě, o své rodině za pomoci známých </a:t>
            </a:r>
            <a:r>
              <a:rPr lang="cs-CZ" sz="1800" dirty="0" smtClean="0"/>
              <a:t>frází</a:t>
            </a:r>
            <a:br>
              <a:rPr lang="cs-CZ" sz="1800" dirty="0" smtClean="0"/>
            </a:b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r>
              <a:rPr lang="cs-CZ" sz="3100" dirty="0"/>
              <a:t> 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Názvy států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en-US" sz="1800" dirty="0" smtClean="0"/>
              <a:t> </a:t>
            </a:r>
            <a:r>
              <a:rPr lang="cs-CZ" sz="1800" dirty="0" smtClean="0"/>
              <a:t>– výuka 1. rokem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říjen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59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</a:t>
            </a:r>
            <a:r>
              <a:rPr lang="cs-CZ" dirty="0" smtClean="0"/>
              <a:t>utor</a:t>
            </a:r>
          </a:p>
          <a:p>
            <a:pPr marL="0" indent="0">
              <a:buNone/>
            </a:pPr>
            <a:r>
              <a:rPr lang="cs-CZ" dirty="0"/>
              <a:t>http://</a:t>
            </a:r>
            <a:r>
              <a:rPr lang="cs-CZ" dirty="0" smtClean="0"/>
              <a:t>office.microsoft.com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9883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633" y="108042"/>
            <a:ext cx="8229600" cy="1143000"/>
          </a:xfrm>
        </p:spPr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Страны </a:t>
            </a:r>
            <a:endParaRPr lang="cs-CZ" dirty="0"/>
          </a:p>
        </p:txBody>
      </p:sp>
      <p:pic>
        <p:nvPicPr>
          <p:cNvPr id="1026" name="Picture 2" descr="C:\Users\Uzivatel\AppData\Local\Microsoft\Windows\Temporary Internet Files\Content.IE5\8X2HX742\MP90040066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027" y="3761883"/>
            <a:ext cx="1074738" cy="107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zivatel\AppData\Local\Microsoft\Windows\Temporary Internet Files\Content.IE5\G14DTKKE\MP900400797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382" y="1671141"/>
            <a:ext cx="1228823" cy="983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zivatel\AppData\Local\Microsoft\Windows\Temporary Internet Files\Content.IE5\ZZL50NLX\MP900400798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529" y="1817440"/>
            <a:ext cx="1226158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zivatel\AppData\Local\Microsoft\Windows\Temporary Internet Files\Content.IE5\G14DTKKE\MP900400811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96146"/>
            <a:ext cx="1408175" cy="112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zivatel\AppData\Local\Microsoft\Windows\Temporary Internet Files\Content.IE5\8X2HX742\MP900400812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51042"/>
            <a:ext cx="1139830" cy="91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zivatel\AppData\Local\Microsoft\Windows\Temporary Internet Files\Content.IE5\M0CYSVNC\MP900400803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325" y="3226629"/>
            <a:ext cx="1340645" cy="107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zivatel\AppData\Local\Microsoft\Windows\Temporary Internet Files\Content.IE5\M0CYSVNC\MP900362825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201" y="3731492"/>
            <a:ext cx="1490479" cy="99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zivatel\AppData\Local\Microsoft\Windows\Temporary Internet Files\Content.IE5\ZZL50NLX\MP900362655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256" y="1209028"/>
            <a:ext cx="1340645" cy="89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7126357" y="5193724"/>
            <a:ext cx="1665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Исп</a:t>
            </a:r>
            <a:r>
              <a:rPr lang="ru-RU" sz="3200" u="sng" dirty="0">
                <a:solidFill>
                  <a:prstClr val="black"/>
                </a:solidFill>
              </a:rPr>
              <a:t>а</a:t>
            </a:r>
            <a:r>
              <a:rPr lang="ru-RU" sz="3200" dirty="0">
                <a:solidFill>
                  <a:prstClr val="black"/>
                </a:solidFill>
              </a:rPr>
              <a:t>ния</a:t>
            </a:r>
          </a:p>
        </p:txBody>
      </p:sp>
      <p:sp>
        <p:nvSpPr>
          <p:cNvPr id="5" name="Obdélník 4"/>
          <p:cNvSpPr/>
          <p:nvPr/>
        </p:nvSpPr>
        <p:spPr>
          <a:xfrm>
            <a:off x="4799530" y="5195889"/>
            <a:ext cx="1849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Герм</a:t>
            </a:r>
            <a:r>
              <a:rPr lang="ru-RU" sz="3200" u="sng" dirty="0">
                <a:solidFill>
                  <a:prstClr val="black"/>
                </a:solidFill>
              </a:rPr>
              <a:t>а</a:t>
            </a:r>
            <a:r>
              <a:rPr lang="ru-RU" sz="3200" dirty="0">
                <a:solidFill>
                  <a:prstClr val="black"/>
                </a:solidFill>
              </a:rPr>
              <a:t>ния</a:t>
            </a:r>
          </a:p>
        </p:txBody>
      </p:sp>
      <p:sp>
        <p:nvSpPr>
          <p:cNvPr id="6" name="Obdélník 5"/>
          <p:cNvSpPr/>
          <p:nvPr/>
        </p:nvSpPr>
        <p:spPr>
          <a:xfrm>
            <a:off x="484906" y="5040460"/>
            <a:ext cx="13931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u="sng" dirty="0">
                <a:solidFill>
                  <a:prstClr val="black"/>
                </a:solidFill>
              </a:rPr>
              <a:t>А</a:t>
            </a:r>
            <a:r>
              <a:rPr lang="ru-RU" sz="3200" dirty="0">
                <a:solidFill>
                  <a:prstClr val="black"/>
                </a:solidFill>
              </a:rPr>
              <a:t>нглия</a:t>
            </a:r>
          </a:p>
        </p:txBody>
      </p:sp>
      <p:sp>
        <p:nvSpPr>
          <p:cNvPr id="7" name="Obdélník 6"/>
          <p:cNvSpPr/>
          <p:nvPr/>
        </p:nvSpPr>
        <p:spPr>
          <a:xfrm>
            <a:off x="2678965" y="5193725"/>
            <a:ext cx="17223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Ам</a:t>
            </a:r>
            <a:r>
              <a:rPr lang="ru-RU" sz="3200" u="sng" dirty="0">
                <a:solidFill>
                  <a:prstClr val="black"/>
                </a:solidFill>
              </a:rPr>
              <a:t>е</a:t>
            </a:r>
            <a:r>
              <a:rPr lang="ru-RU" sz="3200" dirty="0">
                <a:solidFill>
                  <a:prstClr val="black"/>
                </a:solidFill>
              </a:rPr>
              <a:t>рика</a:t>
            </a:r>
          </a:p>
        </p:txBody>
      </p:sp>
      <p:sp>
        <p:nvSpPr>
          <p:cNvPr id="8" name="Obdélník 7"/>
          <p:cNvSpPr/>
          <p:nvPr/>
        </p:nvSpPr>
        <p:spPr>
          <a:xfrm>
            <a:off x="2978382" y="5943313"/>
            <a:ext cx="1830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Слов</a:t>
            </a:r>
            <a:r>
              <a:rPr lang="ru-RU" sz="3200" u="sng" dirty="0">
                <a:solidFill>
                  <a:prstClr val="black"/>
                </a:solidFill>
              </a:rPr>
              <a:t>а</a:t>
            </a:r>
            <a:r>
              <a:rPr lang="ru-RU" sz="3200" dirty="0">
                <a:solidFill>
                  <a:prstClr val="black"/>
                </a:solidFill>
              </a:rPr>
              <a:t>кия</a:t>
            </a:r>
          </a:p>
        </p:txBody>
      </p:sp>
      <p:sp>
        <p:nvSpPr>
          <p:cNvPr id="9" name="Obdélník 8"/>
          <p:cNvSpPr/>
          <p:nvPr/>
        </p:nvSpPr>
        <p:spPr>
          <a:xfrm>
            <a:off x="879997" y="5873463"/>
            <a:ext cx="1742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Фр</a:t>
            </a:r>
            <a:r>
              <a:rPr lang="ru-RU" sz="3200" u="sng" dirty="0">
                <a:solidFill>
                  <a:prstClr val="black"/>
                </a:solidFill>
              </a:rPr>
              <a:t>а</a:t>
            </a:r>
            <a:r>
              <a:rPr lang="ru-RU" sz="3200" dirty="0">
                <a:solidFill>
                  <a:prstClr val="black"/>
                </a:solidFill>
              </a:rPr>
              <a:t>нция</a:t>
            </a:r>
            <a:endParaRPr lang="cs-CZ" sz="3200" dirty="0">
              <a:solidFill>
                <a:prstClr val="black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22248" y="6021288"/>
            <a:ext cx="12069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Ч</a:t>
            </a:r>
            <a:r>
              <a:rPr lang="ru-RU" sz="3200" u="sng" dirty="0">
                <a:solidFill>
                  <a:prstClr val="black"/>
                </a:solidFill>
              </a:rPr>
              <a:t>е</a:t>
            </a:r>
            <a:r>
              <a:rPr lang="ru-RU" sz="3200" dirty="0">
                <a:solidFill>
                  <a:prstClr val="black"/>
                </a:solidFill>
              </a:rPr>
              <a:t>хия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5310375" y="5943312"/>
            <a:ext cx="1365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Росс</a:t>
            </a:r>
            <a:r>
              <a:rPr lang="ru-RU" sz="3200" u="sng" dirty="0">
                <a:solidFill>
                  <a:prstClr val="black"/>
                </a:solidFill>
              </a:rPr>
              <a:t>и</a:t>
            </a:r>
            <a:r>
              <a:rPr lang="ru-RU" sz="3200" dirty="0">
                <a:solidFill>
                  <a:prstClr val="black"/>
                </a:solidFill>
              </a:rPr>
              <a:t>я</a:t>
            </a:r>
          </a:p>
        </p:txBody>
      </p:sp>
      <p:sp>
        <p:nvSpPr>
          <p:cNvPr id="3" name="Obdélník 2"/>
          <p:cNvSpPr/>
          <p:nvPr/>
        </p:nvSpPr>
        <p:spPr>
          <a:xfrm>
            <a:off x="323528" y="5090661"/>
            <a:ext cx="8468670" cy="156560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565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zivatel\AppData\Local\Microsoft\Windows\Temporary Internet Files\Content.IE5\8X2HX742\MP90040066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027" y="3761883"/>
            <a:ext cx="1074738" cy="107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zivatel\AppData\Local\Microsoft\Windows\Temporary Internet Files\Content.IE5\G14DTKKE\MP900400797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382" y="1671141"/>
            <a:ext cx="1228823" cy="983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zivatel\AppData\Local\Microsoft\Windows\Temporary Internet Files\Content.IE5\ZZL50NLX\MP900400798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529" y="1817440"/>
            <a:ext cx="1226158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zivatel\AppData\Local\Microsoft\Windows\Temporary Internet Files\Content.IE5\G14DTKKE\MP900400811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96146"/>
            <a:ext cx="1408175" cy="112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Uzivatel\AppData\Local\Microsoft\Windows\Temporary Internet Files\Content.IE5\8X2HX742\MP900400812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51042"/>
            <a:ext cx="1139830" cy="91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Uzivatel\AppData\Local\Microsoft\Windows\Temporary Internet Files\Content.IE5\M0CYSVNC\MP900400803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325" y="3226629"/>
            <a:ext cx="1340645" cy="107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Uzivatel\AppData\Local\Microsoft\Windows\Temporary Internet Files\Content.IE5\M0CYSVNC\MP900362825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201" y="3731492"/>
            <a:ext cx="1490479" cy="99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C:\Users\Uzivatel\AppData\Local\Microsoft\Windows\Temporary Internet Files\Content.IE5\ZZL50NLX\MP900362655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256" y="1209028"/>
            <a:ext cx="1340645" cy="89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délník 11"/>
          <p:cNvSpPr/>
          <p:nvPr/>
        </p:nvSpPr>
        <p:spPr>
          <a:xfrm>
            <a:off x="7178048" y="4299252"/>
            <a:ext cx="174919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Испания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4958916" y="2841648"/>
            <a:ext cx="1959383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Германия</a:t>
            </a:r>
          </a:p>
        </p:txBody>
      </p:sp>
      <p:sp>
        <p:nvSpPr>
          <p:cNvPr id="14" name="Obdélník 13"/>
          <p:cNvSpPr/>
          <p:nvPr/>
        </p:nvSpPr>
        <p:spPr>
          <a:xfrm>
            <a:off x="2854398" y="2798168"/>
            <a:ext cx="147649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Англия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5113590" y="4836621"/>
            <a:ext cx="182736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Америка</a:t>
            </a:r>
          </a:p>
        </p:txBody>
      </p:sp>
      <p:sp>
        <p:nvSpPr>
          <p:cNvPr id="16" name="Obdélník 15"/>
          <p:cNvSpPr/>
          <p:nvPr/>
        </p:nvSpPr>
        <p:spPr>
          <a:xfrm>
            <a:off x="2696867" y="4725144"/>
            <a:ext cx="1935145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Словакия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396966" y="4622800"/>
            <a:ext cx="183736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Франция</a:t>
            </a:r>
            <a:endParaRPr lang="cs-C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7363621" y="2111206"/>
            <a:ext cx="127791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Чехия</a:t>
            </a:r>
          </a:p>
        </p:txBody>
      </p:sp>
      <p:sp>
        <p:nvSpPr>
          <p:cNvPr id="19" name="Obdélník 18"/>
          <p:cNvSpPr/>
          <p:nvPr/>
        </p:nvSpPr>
        <p:spPr>
          <a:xfrm>
            <a:off x="464580" y="2162432"/>
            <a:ext cx="143379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Россия</a:t>
            </a:r>
          </a:p>
        </p:txBody>
      </p:sp>
      <p:sp>
        <p:nvSpPr>
          <p:cNvPr id="21" name="Nadpis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3673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cs-CZ" dirty="0" smtClean="0"/>
              <a:t>2</a:t>
            </a:r>
            <a:r>
              <a:rPr lang="ru-RU" dirty="0" smtClean="0"/>
              <a:t> Где они живчт?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529408"/>
            <a:ext cx="8435280" cy="5328592"/>
          </a:xfrm>
        </p:spPr>
        <p:txBody>
          <a:bodyPr>
            <a:no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ru-RU" sz="2800" dirty="0" smtClean="0"/>
              <a:t>1. Саша русский. Он живёт в _____________ 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2800" dirty="0" smtClean="0"/>
              <a:t>2. Яна чешка. Она живёт в _____________ 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2800" dirty="0" smtClean="0"/>
              <a:t>3. Чарли англиченин. Он живёт в __________ 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2800" dirty="0" smtClean="0"/>
              <a:t>4. Ева словачка. Она живёт в ___________ 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2800" dirty="0" smtClean="0"/>
              <a:t>5. Жорж француз. Он живёт в ____________ 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2800" dirty="0" smtClean="0"/>
              <a:t>6. Джон американец. Он живёт в ___________ . 																								</a:t>
            </a:r>
            <a:endParaRPr lang="cs-CZ" sz="2800" dirty="0"/>
          </a:p>
        </p:txBody>
      </p:sp>
      <p:pic>
        <p:nvPicPr>
          <p:cNvPr id="4" name="Picture 10" descr="C:\Users\Uzivatel\AppData\Local\Microsoft\Windows\Temporary Internet Files\Content.IE5\G14DTKKE\MP9004006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8140">
            <a:off x="7658171" y="394492"/>
            <a:ext cx="1251232" cy="125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25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Решение 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88743"/>
            <a:ext cx="8435280" cy="478326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None/>
            </a:pPr>
            <a:r>
              <a:rPr lang="ru-RU" sz="2800" dirty="0" smtClean="0"/>
              <a:t>1. Саша русский. Он живёт в _____________ .</a:t>
            </a:r>
          </a:p>
          <a:p>
            <a:pPr marL="0" indent="0">
              <a:lnSpc>
                <a:spcPct val="160000"/>
              </a:lnSpc>
              <a:buFont typeface="Arial" pitchFamily="34" charset="0"/>
              <a:buNone/>
            </a:pPr>
            <a:r>
              <a:rPr lang="ru-RU" sz="2800" dirty="0" smtClean="0"/>
              <a:t>2. Яна чешка. Она живёт в _____________ .</a:t>
            </a:r>
          </a:p>
          <a:p>
            <a:pPr marL="0" indent="0">
              <a:lnSpc>
                <a:spcPct val="160000"/>
              </a:lnSpc>
              <a:buFont typeface="Arial" pitchFamily="34" charset="0"/>
              <a:buNone/>
            </a:pPr>
            <a:r>
              <a:rPr lang="ru-RU" sz="2800" dirty="0" smtClean="0"/>
              <a:t>3. Чарли англиченин. Он живёт в __________ .</a:t>
            </a:r>
          </a:p>
          <a:p>
            <a:pPr marL="0" indent="0">
              <a:lnSpc>
                <a:spcPct val="160000"/>
              </a:lnSpc>
              <a:buFont typeface="Arial" pitchFamily="34" charset="0"/>
              <a:buNone/>
            </a:pPr>
            <a:r>
              <a:rPr lang="ru-RU" sz="2800" dirty="0" smtClean="0"/>
              <a:t>4. Ева словачка. Она живёт в ___________ .</a:t>
            </a:r>
          </a:p>
          <a:p>
            <a:pPr marL="0" indent="0">
              <a:lnSpc>
                <a:spcPct val="160000"/>
              </a:lnSpc>
              <a:buFont typeface="Arial" pitchFamily="34" charset="0"/>
              <a:buNone/>
            </a:pPr>
            <a:r>
              <a:rPr lang="ru-RU" sz="2800" dirty="0" smtClean="0"/>
              <a:t>5. Жорж француз. Он живёт в ____________ 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ru-RU" sz="2800" dirty="0" smtClean="0"/>
              <a:t>6. Джон американец. Он живёт в ___________ . 																								</a:t>
            </a:r>
            <a:endParaRPr lang="cs-CZ" sz="2800" dirty="0"/>
          </a:p>
        </p:txBody>
      </p:sp>
      <p:sp>
        <p:nvSpPr>
          <p:cNvPr id="5" name="Obdélník 4"/>
          <p:cNvSpPr/>
          <p:nvPr/>
        </p:nvSpPr>
        <p:spPr>
          <a:xfrm>
            <a:off x="5444566" y="1460301"/>
            <a:ext cx="1303114" cy="70416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60000"/>
              </a:lnSpc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России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5804606" y="3023805"/>
            <a:ext cx="1339085" cy="70416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60000"/>
              </a:lnSpc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Англии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5804606" y="5335234"/>
            <a:ext cx="1719510" cy="70416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60000"/>
              </a:lnSpc>
            </a:pPr>
            <a:r>
              <a:rPr lang="ru-RU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Америке</a:t>
            </a:r>
            <a:r>
              <a:rPr lang="cs-CZ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5244606" y="3945674"/>
            <a:ext cx="1742785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Словакии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5294492" y="2439030"/>
            <a:ext cx="1166088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Чехии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329565" y="4764022"/>
            <a:ext cx="1657826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Франции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Picture 10" descr="C:\Users\Uzivatel\AppData\Local\Microsoft\Windows\Temporary Internet Files\Content.IE5\G14DTKKE\MP90040061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8140">
            <a:off x="7658171" y="394492"/>
            <a:ext cx="1251232" cy="125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65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3</a:t>
            </a:r>
            <a:r>
              <a:rPr lang="ru-RU" dirty="0" smtClean="0"/>
              <a:t> Соедините название страны и столицы</a:t>
            </a:r>
            <a:endParaRPr lang="cs-CZ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683568" y="1772816"/>
            <a:ext cx="3106688" cy="485313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1</a:t>
            </a:r>
            <a:r>
              <a:rPr lang="cs-CZ" sz="3600" dirty="0" smtClean="0"/>
              <a:t>. </a:t>
            </a:r>
            <a:r>
              <a:rPr lang="ru-RU" sz="3600" dirty="0" smtClean="0"/>
              <a:t>Прага</a:t>
            </a:r>
          </a:p>
          <a:p>
            <a:pPr marL="0" indent="0">
              <a:buFont typeface="Arial" pitchFamily="34" charset="0"/>
              <a:buNone/>
            </a:pPr>
            <a:r>
              <a:rPr lang="cs-CZ" sz="3600" dirty="0" smtClean="0"/>
              <a:t>2. </a:t>
            </a:r>
            <a:r>
              <a:rPr lang="ru-RU" sz="3600" dirty="0" smtClean="0"/>
              <a:t>Москва</a:t>
            </a:r>
          </a:p>
          <a:p>
            <a:pPr marL="0" indent="0">
              <a:buFont typeface="Arial" pitchFamily="34" charset="0"/>
              <a:buNone/>
            </a:pPr>
            <a:r>
              <a:rPr lang="cs-CZ" sz="3600" dirty="0" smtClean="0"/>
              <a:t>3. </a:t>
            </a:r>
            <a:r>
              <a:rPr lang="ru-RU" sz="3600" dirty="0" smtClean="0"/>
              <a:t>Париж</a:t>
            </a:r>
          </a:p>
          <a:p>
            <a:pPr marL="0" indent="0">
              <a:buFont typeface="Arial" pitchFamily="34" charset="0"/>
              <a:buNone/>
            </a:pPr>
            <a:r>
              <a:rPr lang="cs-CZ" sz="3600" dirty="0" smtClean="0"/>
              <a:t>4. </a:t>
            </a:r>
            <a:r>
              <a:rPr lang="ru-RU" sz="3600" dirty="0" smtClean="0"/>
              <a:t>Лондон</a:t>
            </a:r>
          </a:p>
          <a:p>
            <a:pPr marL="0" indent="0">
              <a:buFont typeface="Arial" pitchFamily="34" charset="0"/>
              <a:buNone/>
            </a:pPr>
            <a:r>
              <a:rPr lang="cs-CZ" sz="3600" dirty="0" smtClean="0"/>
              <a:t>5. </a:t>
            </a:r>
            <a:r>
              <a:rPr lang="ru-RU" sz="3600" dirty="0" smtClean="0"/>
              <a:t>Братислава</a:t>
            </a:r>
          </a:p>
          <a:p>
            <a:pPr marL="0" indent="0">
              <a:buFont typeface="Arial" pitchFamily="34" charset="0"/>
              <a:buNone/>
            </a:pPr>
            <a:r>
              <a:rPr lang="cs-CZ" sz="3600" dirty="0" smtClean="0"/>
              <a:t>6. </a:t>
            </a:r>
            <a:r>
              <a:rPr lang="ru-RU" sz="3600" dirty="0" smtClean="0"/>
              <a:t>Берлин</a:t>
            </a:r>
          </a:p>
          <a:p>
            <a:pPr marL="0" indent="0">
              <a:buFont typeface="Arial" pitchFamily="34" charset="0"/>
              <a:buNone/>
            </a:pPr>
            <a:endParaRPr lang="ru-RU" sz="3600" dirty="0" smtClean="0"/>
          </a:p>
          <a:p>
            <a:pPr marL="0" indent="0">
              <a:buFont typeface="Arial" pitchFamily="34" charset="0"/>
              <a:buNone/>
            </a:pPr>
            <a:endParaRPr lang="cs-CZ" sz="3600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6137030" y="1772816"/>
            <a:ext cx="245861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Англия</a:t>
            </a:r>
          </a:p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Германия</a:t>
            </a:r>
          </a:p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Россия</a:t>
            </a:r>
          </a:p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Словакия</a:t>
            </a:r>
          </a:p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Чехия</a:t>
            </a:r>
          </a:p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Франция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279530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Решение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600199"/>
            <a:ext cx="3106688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1</a:t>
            </a:r>
            <a:r>
              <a:rPr lang="cs-CZ" sz="3600" dirty="0" smtClean="0"/>
              <a:t>. </a:t>
            </a:r>
            <a:r>
              <a:rPr lang="ru-RU" sz="3600" dirty="0" smtClean="0"/>
              <a:t>Прага</a:t>
            </a:r>
          </a:p>
          <a:p>
            <a:pPr marL="0" indent="0">
              <a:buNone/>
            </a:pPr>
            <a:r>
              <a:rPr lang="cs-CZ" sz="3600" dirty="0" smtClean="0"/>
              <a:t>2. </a:t>
            </a:r>
            <a:r>
              <a:rPr lang="ru-RU" sz="3600" dirty="0" smtClean="0"/>
              <a:t>Москва</a:t>
            </a:r>
          </a:p>
          <a:p>
            <a:pPr marL="0" indent="0">
              <a:buNone/>
            </a:pPr>
            <a:r>
              <a:rPr lang="cs-CZ" sz="3600" dirty="0" smtClean="0"/>
              <a:t>3. </a:t>
            </a:r>
            <a:r>
              <a:rPr lang="ru-RU" sz="3600" dirty="0" smtClean="0"/>
              <a:t>Париж</a:t>
            </a:r>
          </a:p>
          <a:p>
            <a:pPr marL="0" indent="0">
              <a:buNone/>
            </a:pPr>
            <a:r>
              <a:rPr lang="cs-CZ" sz="3600" dirty="0" smtClean="0"/>
              <a:t>4. </a:t>
            </a:r>
            <a:r>
              <a:rPr lang="ru-RU" sz="3600" dirty="0" smtClean="0"/>
              <a:t>Лондон</a:t>
            </a:r>
          </a:p>
          <a:p>
            <a:pPr marL="0" indent="0">
              <a:buNone/>
            </a:pPr>
            <a:r>
              <a:rPr lang="cs-CZ" sz="3600" dirty="0" smtClean="0"/>
              <a:t>5. </a:t>
            </a:r>
            <a:r>
              <a:rPr lang="ru-RU" sz="3600" dirty="0" smtClean="0"/>
              <a:t>Братислава</a:t>
            </a:r>
          </a:p>
          <a:p>
            <a:pPr marL="0" indent="0">
              <a:buNone/>
            </a:pPr>
            <a:r>
              <a:rPr lang="cs-CZ" sz="3600" dirty="0" smtClean="0"/>
              <a:t>6. </a:t>
            </a:r>
            <a:r>
              <a:rPr lang="ru-RU" sz="3600" dirty="0" smtClean="0"/>
              <a:t>Берлин</a:t>
            </a:r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cs-CZ" sz="36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6137030" y="1600199"/>
            <a:ext cx="245861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Англия</a:t>
            </a:r>
          </a:p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Германия</a:t>
            </a:r>
          </a:p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Россия</a:t>
            </a:r>
          </a:p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Словакия</a:t>
            </a:r>
          </a:p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Чехия</a:t>
            </a:r>
          </a:p>
          <a:p>
            <a:pPr marL="0" indent="0">
              <a:buFont typeface="Arial" pitchFamily="34" charset="0"/>
              <a:buNone/>
            </a:pPr>
            <a:r>
              <a:rPr lang="ru-RU" sz="3600" dirty="0" smtClean="0"/>
              <a:t>Франция</a:t>
            </a:r>
            <a:endParaRPr lang="cs-CZ" sz="3600" dirty="0"/>
          </a:p>
        </p:txBody>
      </p:sp>
      <p:cxnSp>
        <p:nvCxnSpPr>
          <p:cNvPr id="6" name="Přímá spojnice 5"/>
          <p:cNvCxnSpPr/>
          <p:nvPr/>
        </p:nvCxnSpPr>
        <p:spPr>
          <a:xfrm>
            <a:off x="2699792" y="1916832"/>
            <a:ext cx="3437238" cy="25922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2843808" y="2636912"/>
            <a:ext cx="3293222" cy="57606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699792" y="3212976"/>
            <a:ext cx="3437238" cy="19442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V="1">
            <a:off x="2843808" y="1916832"/>
            <a:ext cx="3293222" cy="19463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Přímá spojnice 13"/>
          <p:cNvCxnSpPr>
            <a:endCxn id="4" idx="1"/>
          </p:cNvCxnSpPr>
          <p:nvPr/>
        </p:nvCxnSpPr>
        <p:spPr>
          <a:xfrm flipV="1">
            <a:off x="3491880" y="3863181"/>
            <a:ext cx="2645150" cy="64593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2699792" y="2636912"/>
            <a:ext cx="3437238" cy="26642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802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91" y="1772816"/>
            <a:ext cx="8676087" cy="48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069815" y="188640"/>
            <a:ext cx="70592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/>
              <a:t>4 Опишите карту. </a:t>
            </a:r>
          </a:p>
          <a:p>
            <a:pPr algn="ctr"/>
            <a:r>
              <a:rPr lang="ru-RU" sz="4400" dirty="0" smtClean="0"/>
              <a:t>Какие места вы обозначите?</a:t>
            </a:r>
            <a:endParaRPr lang="cs-CZ" sz="4400" dirty="0"/>
          </a:p>
        </p:txBody>
      </p:sp>
    </p:spTree>
    <p:extLst>
      <p:ext uri="{BB962C8B-B14F-4D97-AF65-F5344CB8AC3E}">
        <p14:creationId xmlns:p14="http://schemas.microsoft.com/office/powerpoint/2010/main" val="284901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/>
        </p:nvSpPr>
        <p:spPr>
          <a:xfrm>
            <a:off x="457200" y="30364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/>
        </p:nvSpPr>
        <p:spPr>
          <a:xfrm>
            <a:off x="457200" y="1441785"/>
            <a:ext cx="8229600" cy="51125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800" dirty="0" smtClean="0"/>
              <a:t>Téma: Názvy států</a:t>
            </a:r>
          </a:p>
          <a:p>
            <a:pPr marL="0" indent="0">
              <a:buNone/>
            </a:pPr>
            <a:r>
              <a:rPr lang="cs-CZ" sz="2800" dirty="0" smtClean="0"/>
              <a:t>Strana 2: žáci popisují vlajky na obrázcích, přiřazují k nim názvy států</a:t>
            </a:r>
          </a:p>
          <a:p>
            <a:pPr marL="0" indent="0">
              <a:buNone/>
            </a:pPr>
            <a:r>
              <a:rPr lang="cs-CZ" sz="2800" dirty="0" smtClean="0"/>
              <a:t>Strana 3: kontrolujeme</a:t>
            </a:r>
          </a:p>
          <a:p>
            <a:pPr marL="0" indent="0">
              <a:buNone/>
            </a:pPr>
            <a:r>
              <a:rPr lang="cs-CZ" sz="2800" dirty="0" smtClean="0"/>
              <a:t>Strana 4: žáci čtou věty a na základě národností doplňují název země, ze které lidé pochází</a:t>
            </a:r>
          </a:p>
          <a:p>
            <a:pPr marL="0" indent="0">
              <a:buNone/>
            </a:pPr>
            <a:r>
              <a:rPr lang="cs-CZ" sz="2800" dirty="0" smtClean="0"/>
              <a:t>Strana 5: kontrolujeme</a:t>
            </a:r>
          </a:p>
          <a:p>
            <a:pPr marL="0" indent="0">
              <a:buNone/>
            </a:pPr>
            <a:r>
              <a:rPr lang="cs-CZ" sz="2800" dirty="0" smtClean="0"/>
              <a:t>Strana 6: žáci spojují názvy zemí a jejich hlavních měst</a:t>
            </a:r>
          </a:p>
          <a:p>
            <a:pPr marL="0" indent="0">
              <a:buNone/>
            </a:pPr>
            <a:r>
              <a:rPr lang="cs-CZ" sz="2800" dirty="0" smtClean="0"/>
              <a:t>Strana 7: kontrolujeme</a:t>
            </a:r>
          </a:p>
          <a:p>
            <a:pPr marL="0" indent="0">
              <a:buNone/>
            </a:pPr>
            <a:r>
              <a:rPr lang="cs-CZ" sz="2800" dirty="0" smtClean="0"/>
              <a:t>Strana 8: žáci na mapě znázorňují státy, které umí pojmenovat a jejich hlavní města</a:t>
            </a:r>
            <a:endParaRPr lang="cs-CZ" sz="2800" dirty="0"/>
          </a:p>
          <a:p>
            <a:pPr marL="0" indent="0"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31831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314</Words>
  <Application>Microsoft Office PowerPoint</Application>
  <PresentationFormat>Předvádění na obrazovce (4:3)</PresentationFormat>
  <Paragraphs>81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VY_32_INOVACE_VES_R6_09  Vzdělávací oblast: Jazyk a jazyková komunikace Vzdělávací obor: Ruský jazyk    Tematický okruh: Vyjadřujeme se o sobě, o své rodině za pomoci známých frází Téma: Názvy států 6. ročník – výuka 1. rokem  </vt:lpstr>
      <vt:lpstr>1 Страны </vt:lpstr>
      <vt:lpstr>Prezentace aplikace PowerPoint</vt:lpstr>
      <vt:lpstr>2 Где они живчт?</vt:lpstr>
      <vt:lpstr>Prezentace aplikace PowerPoint</vt:lpstr>
      <vt:lpstr>Prezentace aplikace PowerPoint</vt:lpstr>
      <vt:lpstr>Решение </vt:lpstr>
      <vt:lpstr>Prezentace aplikace PowerPoint</vt:lpstr>
      <vt:lpstr>Prezentace aplikace PowerPoint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24</cp:revision>
  <dcterms:created xsi:type="dcterms:W3CDTF">2011-07-14T13:23:35Z</dcterms:created>
  <dcterms:modified xsi:type="dcterms:W3CDTF">2012-06-25T14:19:52Z</dcterms:modified>
</cp:coreProperties>
</file>