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2" r:id="rId8"/>
    <p:sldId id="263" r:id="rId9"/>
    <p:sldId id="265" r:id="rId10"/>
    <p:sldId id="266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4729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5320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7969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37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07936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9452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96244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9180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3457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3007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9341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14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R6</a:t>
            </a:r>
            <a:r>
              <a:rPr lang="en-US" sz="1800" dirty="0" smtClean="0"/>
              <a:t>_</a:t>
            </a:r>
            <a:r>
              <a:rPr lang="cs-CZ" sz="1800" smtClean="0"/>
              <a:t>13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Vyjadřujeme se rusky k různým tématům</a:t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Časování slovesa ‚vědět, znát‘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 smtClean="0"/>
              <a:t>6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1.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listopad - 2011</a:t>
            </a:r>
            <a:r>
              <a:rPr lang="cs-CZ" sz="1200" dirty="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368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63597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dirty="0" smtClean="0"/>
              <a:t>Запомните: спряжение глагола </a:t>
            </a:r>
            <a:r>
              <a:rPr lang="cs-CZ" sz="4000" dirty="0" smtClean="0"/>
              <a:t/>
            </a:r>
            <a:br>
              <a:rPr lang="cs-CZ" sz="4000" dirty="0" smtClean="0"/>
            </a:br>
            <a:r>
              <a:rPr lang="cs-CZ" sz="4000" i="1" dirty="0"/>
              <a:t>,</a:t>
            </a:r>
            <a:r>
              <a:rPr lang="ru-RU" sz="4000" i="1" dirty="0" smtClean="0"/>
              <a:t>знать</a:t>
            </a:r>
            <a:r>
              <a:rPr lang="cs-CZ" sz="4000" i="1" dirty="0" smtClean="0"/>
              <a:t>‘</a:t>
            </a:r>
            <a:endParaRPr lang="cs-CZ" sz="4000" i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45231" y="1841779"/>
            <a:ext cx="1738536" cy="3412976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Я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Ты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Он/Она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4860030" y="1895932"/>
            <a:ext cx="987771" cy="3330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/>
              <a:t>Мы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Вы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Они</a:t>
            </a:r>
          </a:p>
          <a:p>
            <a:pPr>
              <a:lnSpc>
                <a:spcPct val="150000"/>
              </a:lnSpc>
            </a:pPr>
            <a:endParaRPr lang="cs-CZ" sz="36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2458275" y="3886602"/>
            <a:ext cx="1304011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ет</a:t>
            </a:r>
          </a:p>
        </p:txBody>
      </p:sp>
      <p:sp>
        <p:nvSpPr>
          <p:cNvPr id="6" name="Obdélník 5"/>
          <p:cNvSpPr/>
          <p:nvPr/>
        </p:nvSpPr>
        <p:spPr>
          <a:xfrm>
            <a:off x="1634069" y="2014394"/>
            <a:ext cx="1234633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1634069" y="2914833"/>
            <a:ext cx="1712328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6149379" y="3750968"/>
            <a:ext cx="1418530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6149379" y="2088571"/>
            <a:ext cx="1450846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</a:t>
            </a:r>
            <a:r>
              <a:rPr lang="ru-RU" sz="3600" b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ем</a:t>
            </a:r>
          </a:p>
        </p:txBody>
      </p:sp>
      <p:sp>
        <p:nvSpPr>
          <p:cNvPr id="10" name="Obdélník 9"/>
          <p:cNvSpPr/>
          <p:nvPr/>
        </p:nvSpPr>
        <p:spPr>
          <a:xfrm>
            <a:off x="6147954" y="2914833"/>
            <a:ext cx="153990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</a:t>
            </a:r>
            <a:r>
              <a:rPr lang="ru-RU" sz="3600" b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ете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611559" y="1654354"/>
            <a:ext cx="7920880" cy="338437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611559" y="5373216"/>
            <a:ext cx="2483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Отрицание:</a:t>
            </a:r>
            <a:endParaRPr lang="cs-CZ" sz="36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3173150" y="5373216"/>
            <a:ext cx="4727576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зн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ю, не зн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ешь,...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611559" y="5373215"/>
            <a:ext cx="7920880" cy="646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988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 </a:t>
            </a:r>
            <a:r>
              <a:rPr lang="ru-RU" dirty="0" smtClean="0"/>
              <a:t>Дополните глагол </a:t>
            </a:r>
            <a:r>
              <a:rPr lang="cs-CZ" i="1" dirty="0" smtClean="0"/>
              <a:t>‚</a:t>
            </a:r>
            <a:r>
              <a:rPr lang="ru-RU" i="1" dirty="0" smtClean="0"/>
              <a:t>знать</a:t>
            </a:r>
            <a:r>
              <a:rPr lang="cs-CZ" i="1" dirty="0" smtClean="0"/>
              <a:t>‘</a:t>
            </a:r>
            <a:r>
              <a:rPr lang="ru-RU" dirty="0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Ты ____________</a:t>
            </a:r>
            <a:r>
              <a:rPr lang="cs-CZ" dirty="0" smtClean="0"/>
              <a:t> ,</a:t>
            </a:r>
            <a:r>
              <a:rPr lang="ru-RU" dirty="0" smtClean="0"/>
              <a:t> откуда он?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Лена _____________</a:t>
            </a:r>
            <a:r>
              <a:rPr lang="cs-CZ" dirty="0" smtClean="0"/>
              <a:t> ,</a:t>
            </a:r>
            <a:r>
              <a:rPr lang="ru-RU" dirty="0" smtClean="0"/>
              <a:t> когд</a:t>
            </a:r>
            <a:r>
              <a:rPr lang="cs-CZ" dirty="0" smtClean="0"/>
              <a:t>a</a:t>
            </a:r>
            <a:r>
              <a:rPr lang="ru-RU" dirty="0" smtClean="0"/>
              <a:t> они приедут.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Вы _____________</a:t>
            </a:r>
            <a:r>
              <a:rPr lang="cs-CZ" dirty="0" smtClean="0"/>
              <a:t> ,</a:t>
            </a:r>
            <a:r>
              <a:rPr lang="ru-RU" dirty="0" smtClean="0"/>
              <a:t> сколько ей лет?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Я _____________</a:t>
            </a:r>
            <a:r>
              <a:rPr lang="cs-CZ" dirty="0" smtClean="0"/>
              <a:t> ,</a:t>
            </a:r>
            <a:r>
              <a:rPr lang="ru-RU" dirty="0" smtClean="0"/>
              <a:t> где он живёт.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Дима и Саша _____________</a:t>
            </a:r>
            <a:r>
              <a:rPr lang="cs-CZ" dirty="0" smtClean="0"/>
              <a:t> ,</a:t>
            </a:r>
            <a:r>
              <a:rPr lang="ru-RU" dirty="0" smtClean="0"/>
              <a:t> где мы встретимся.</a:t>
            </a:r>
          </a:p>
        </p:txBody>
      </p:sp>
    </p:spTree>
    <p:extLst>
      <p:ext uri="{BB962C8B-B14F-4D97-AF65-F5344CB8AC3E}">
        <p14:creationId xmlns:p14="http://schemas.microsoft.com/office/powerpoint/2010/main" val="222385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1 </a:t>
            </a:r>
            <a:r>
              <a:rPr lang="ru-RU" smtClean="0"/>
              <a:t>Дополните глагол </a:t>
            </a:r>
            <a:r>
              <a:rPr lang="cs-CZ" i="1" smtClean="0"/>
              <a:t>‚</a:t>
            </a:r>
            <a:r>
              <a:rPr lang="ru-RU" i="1" smtClean="0"/>
              <a:t>знать</a:t>
            </a:r>
            <a:r>
              <a:rPr lang="cs-CZ" i="1" smtClean="0"/>
              <a:t>‘</a:t>
            </a:r>
            <a:r>
              <a:rPr lang="ru-RU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600200"/>
            <a:ext cx="8229600" cy="485313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mtClean="0"/>
              <a:t>Ты ____________</a:t>
            </a:r>
            <a:r>
              <a:rPr lang="cs-CZ" smtClean="0"/>
              <a:t> ,</a:t>
            </a:r>
            <a:r>
              <a:rPr lang="ru-RU" smtClean="0"/>
              <a:t> откуда он?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mtClean="0"/>
              <a:t>Лена _____________</a:t>
            </a:r>
            <a:r>
              <a:rPr lang="cs-CZ" smtClean="0"/>
              <a:t> ,</a:t>
            </a:r>
            <a:r>
              <a:rPr lang="ru-RU" smtClean="0"/>
              <a:t> когд</a:t>
            </a:r>
            <a:r>
              <a:rPr lang="cs-CZ" smtClean="0"/>
              <a:t>a</a:t>
            </a:r>
            <a:r>
              <a:rPr lang="ru-RU" smtClean="0"/>
              <a:t> они приедут.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mtClean="0"/>
              <a:t>Вы _____________</a:t>
            </a:r>
            <a:r>
              <a:rPr lang="cs-CZ" smtClean="0"/>
              <a:t> ,</a:t>
            </a:r>
            <a:r>
              <a:rPr lang="ru-RU" smtClean="0"/>
              <a:t> сколько ей лет?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mtClean="0"/>
              <a:t>Я _____________</a:t>
            </a:r>
            <a:r>
              <a:rPr lang="cs-CZ" smtClean="0"/>
              <a:t> ,</a:t>
            </a:r>
            <a:r>
              <a:rPr lang="ru-RU" smtClean="0"/>
              <a:t> где он живёт.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mtClean="0"/>
              <a:t>Дима и Саша _____________</a:t>
            </a:r>
            <a:r>
              <a:rPr lang="cs-CZ" smtClean="0"/>
              <a:t> ,</a:t>
            </a:r>
            <a:r>
              <a:rPr lang="ru-RU" smtClean="0"/>
              <a:t> где мы встретимся.</a:t>
            </a:r>
            <a:endParaRPr lang="ru-RU" dirty="0" smtClean="0"/>
          </a:p>
        </p:txBody>
      </p:sp>
      <p:sp>
        <p:nvSpPr>
          <p:cNvPr id="4" name="Obdélník 3"/>
          <p:cNvSpPr/>
          <p:nvPr/>
        </p:nvSpPr>
        <p:spPr>
          <a:xfrm>
            <a:off x="1331639" y="1638401"/>
            <a:ext cx="1879041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spcBef>
                <a:spcPct val="20000"/>
              </a:spcBef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знаешь</a:t>
            </a:r>
          </a:p>
        </p:txBody>
      </p:sp>
      <p:sp>
        <p:nvSpPr>
          <p:cNvPr id="5" name="Obdélník 4"/>
          <p:cNvSpPr/>
          <p:nvPr/>
        </p:nvSpPr>
        <p:spPr>
          <a:xfrm>
            <a:off x="2003945" y="2492896"/>
            <a:ext cx="1427314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знает</a:t>
            </a:r>
          </a:p>
        </p:txBody>
      </p:sp>
      <p:sp>
        <p:nvSpPr>
          <p:cNvPr id="6" name="Obdélník 5"/>
          <p:cNvSpPr/>
          <p:nvPr/>
        </p:nvSpPr>
        <p:spPr>
          <a:xfrm>
            <a:off x="1522141" y="3284984"/>
            <a:ext cx="1688539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знаете</a:t>
            </a:r>
          </a:p>
        </p:txBody>
      </p:sp>
      <p:sp>
        <p:nvSpPr>
          <p:cNvPr id="7" name="Obdélník 6"/>
          <p:cNvSpPr/>
          <p:nvPr/>
        </p:nvSpPr>
        <p:spPr>
          <a:xfrm>
            <a:off x="1440400" y="4136326"/>
            <a:ext cx="135005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знаю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3294329" y="4963972"/>
            <a:ext cx="1554593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знают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117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001419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i="1" dirty="0" smtClean="0"/>
              <a:t>напр. Вы/английский язык</a:t>
            </a:r>
            <a:r>
              <a:rPr lang="cs-CZ" i="1" dirty="0" smtClean="0"/>
              <a:t> - </a:t>
            </a:r>
            <a:r>
              <a:rPr lang="ru-RU" i="1" dirty="0" smtClean="0"/>
              <a:t>Вы знаете английский язык.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Моя сестра/французский язык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Ваня и Стёпа/испанский язык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Я/русский язык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Мы/чешский язык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Ты/немецкий язык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323528" y="476672"/>
            <a:ext cx="84969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 smtClean="0"/>
              <a:t>2 </a:t>
            </a:r>
            <a:r>
              <a:rPr lang="ru-RU" sz="4000" dirty="0" smtClean="0"/>
              <a:t>Какой язык </a:t>
            </a:r>
            <a:r>
              <a:rPr lang="ru-RU" sz="4000" dirty="0" smtClean="0">
                <a:latin typeface="+mj-lt"/>
              </a:rPr>
              <a:t>они</a:t>
            </a:r>
            <a:r>
              <a:rPr lang="ru-RU" sz="4000" dirty="0" smtClean="0"/>
              <a:t> знают?</a:t>
            </a:r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val="335298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Решение: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52528"/>
          </a:xfrm>
        </p:spPr>
        <p:txBody>
          <a:bodyPr>
            <a:normAutofit fontScale="925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Моя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сестра знает французский язык.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Ваня и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Стёпа знают испанский язык.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 знаю русский язык.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знаем чешский язык.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Ты знаешь немецкий язык.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7220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3 </a:t>
            </a:r>
            <a:r>
              <a:rPr lang="ru-RU" dirty="0" smtClean="0"/>
              <a:t>На вопросы отвечайте отрицательно: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i="1" dirty="0" smtClean="0"/>
              <a:t>Напр.: Ты знаешь</a:t>
            </a:r>
            <a:r>
              <a:rPr lang="cs-CZ" i="1" dirty="0" smtClean="0"/>
              <a:t>,</a:t>
            </a:r>
            <a:r>
              <a:rPr lang="ru-RU" i="1" dirty="0" smtClean="0"/>
              <a:t> кто это? – Нет, не знаю.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Он знает</a:t>
            </a:r>
            <a:r>
              <a:rPr lang="cs-CZ" dirty="0" smtClean="0"/>
              <a:t>,</a:t>
            </a:r>
            <a:r>
              <a:rPr lang="ru-RU" dirty="0" smtClean="0"/>
              <a:t> где Саша?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Вы знаете</a:t>
            </a:r>
            <a:r>
              <a:rPr lang="cs-CZ" dirty="0" smtClean="0"/>
              <a:t>,</a:t>
            </a:r>
            <a:r>
              <a:rPr lang="ru-RU" dirty="0" smtClean="0"/>
              <a:t> что это?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Ты знаешь</a:t>
            </a:r>
            <a:r>
              <a:rPr lang="cs-CZ" dirty="0" smtClean="0"/>
              <a:t>,</a:t>
            </a:r>
            <a:r>
              <a:rPr lang="ru-RU" dirty="0" smtClean="0"/>
              <a:t> как его зовут?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Она знает</a:t>
            </a:r>
            <a:r>
              <a:rPr lang="cs-CZ" dirty="0" smtClean="0"/>
              <a:t>,</a:t>
            </a:r>
            <a:r>
              <a:rPr lang="ru-RU" dirty="0" smtClean="0"/>
              <a:t> сколько тебе лет?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Они знают</a:t>
            </a:r>
            <a:r>
              <a:rPr lang="cs-CZ" dirty="0" smtClean="0"/>
              <a:t>,</a:t>
            </a:r>
            <a:r>
              <a:rPr lang="ru-RU" dirty="0" smtClean="0"/>
              <a:t> когда мы приедем?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4313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знает.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знаем.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знаю.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знает.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знают.</a:t>
            </a: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933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Časování slovesa </a:t>
            </a:r>
            <a:r>
              <a:rPr lang="cs-CZ" sz="2800" dirty="0" smtClean="0"/>
              <a:t>‚</a:t>
            </a:r>
            <a:r>
              <a:rPr lang="cs-CZ" sz="2800" dirty="0" smtClean="0"/>
              <a:t>vědět, znát</a:t>
            </a:r>
            <a:r>
              <a:rPr lang="cs-CZ" sz="2800" dirty="0" smtClean="0"/>
              <a:t>‘</a:t>
            </a:r>
            <a:endParaRPr lang="cs-CZ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učitel seznamuje žáky s časováním slovesa, čte jednotlivé tvary, žáci společně opakují a poté sami čtou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žáci doplňují tvary slovesa do vět, procvičují si písemnou podobu a čtení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žáci tvoří odpovědi na otázku podle vzoru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žáci tvoří odpovědi na otázky – používají zápor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8: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669948113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356</Words>
  <Application>Microsoft Office PowerPoint</Application>
  <PresentationFormat>Předvádění na obrazovce (4:3)</PresentationFormat>
  <Paragraphs>72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    VY_32_INOVACE_VES_R6_13  Vzdělávací oblast: Jazyk a jazyková komunikace Vzdělávací obor: Ruský jazyk    Tematický okruh: Vyjadřujeme se rusky k různým tématům Téma: Časování slovesa ‚vědět, znát‘ 6. ročník – výuka 1. rokem   </vt:lpstr>
      <vt:lpstr>Запомните: спряжение глагола  ,знать‘</vt:lpstr>
      <vt:lpstr>1 Дополните глагол ‚знать‘:</vt:lpstr>
      <vt:lpstr>Prezentace aplikace PowerPoint</vt:lpstr>
      <vt:lpstr>Prezentace aplikace PowerPoint</vt:lpstr>
      <vt:lpstr>Решение:</vt:lpstr>
      <vt:lpstr>3 На вопросы отвечайте отрицательно:</vt:lpstr>
      <vt:lpstr>Решение: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23</cp:revision>
  <dcterms:created xsi:type="dcterms:W3CDTF">2011-07-14T12:13:34Z</dcterms:created>
  <dcterms:modified xsi:type="dcterms:W3CDTF">2012-06-21T20:37:39Z</dcterms:modified>
</cp:coreProperties>
</file>