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4" r:id="rId8"/>
    <p:sldId id="265" r:id="rId9"/>
    <p:sldId id="263" r:id="rId10"/>
    <p:sldId id="259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7432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753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45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2712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9608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567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7382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9934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3744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4933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439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14647-ED0C-4544-9758-E6696F143D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0FBDC-9C85-4CD7-8A19-543B75967F9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577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20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</a:t>
            </a:r>
            <a:r>
              <a:rPr lang="cs-CZ" sz="1800" smtClean="0"/>
              <a:t>okruh</a:t>
            </a:r>
            <a:r>
              <a:rPr lang="cs-CZ" sz="1800"/>
              <a:t>: Vyjadřujeme se rusky k různým tématům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Časování slovesa ,podívat se, prohlédnout si‘</a:t>
            </a:r>
            <a:r>
              <a:rPr lang="en-US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únor - 2012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711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http://</a:t>
            </a:r>
            <a:r>
              <a:rPr lang="cs-CZ" dirty="0" smtClean="0"/>
              <a:t>office.microsoft.com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0347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511151" y="1997323"/>
            <a:ext cx="1800200" cy="324036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5263679" y="2141339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39143" y="404664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4000" dirty="0" smtClean="0"/>
              <a:t>1 </a:t>
            </a:r>
            <a:r>
              <a:rPr lang="ru-RU" sz="4000" dirty="0" smtClean="0"/>
              <a:t>Запомните</a:t>
            </a:r>
            <a:r>
              <a:rPr lang="ru-RU" sz="4000" dirty="0" smtClean="0"/>
              <a:t>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посмотр</a:t>
            </a:r>
            <a:r>
              <a:rPr lang="ru-RU" sz="4000" i="1" u="sng" dirty="0" smtClean="0"/>
              <a:t>е</a:t>
            </a:r>
            <a:r>
              <a:rPr lang="ru-RU" sz="4000" i="1" dirty="0" smtClean="0"/>
              <a:t>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925728" y="1981378"/>
            <a:ext cx="227613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посмотр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34373" y="2780030"/>
            <a:ext cx="277787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295296" y="3617503"/>
            <a:ext cx="237071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183625" y="2134862"/>
            <a:ext cx="251979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015354" y="2972335"/>
            <a:ext cx="260661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71790" y="3763220"/>
            <a:ext cx="234346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трят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39143" y="1997323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423937" y="5551073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2915759" y="5612628"/>
            <a:ext cx="540244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посмотр</a:t>
            </a:r>
            <a:r>
              <a:rPr lang="ru-RU" sz="28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не посм</a:t>
            </a:r>
            <a:r>
              <a:rPr lang="ru-RU" sz="28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тришь,...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439143" y="5551072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546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Соедините предложение с правильной картинкой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Он посмотрит подарки.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Они посмотрят книги.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Я посмотрю квартиру.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Мы посмотрим дом.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/>
              <a:t>Ты посмотришь компакт-диск?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8327">
            <a:off x="402047" y="4272010"/>
            <a:ext cx="1749705" cy="1312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240" y="4928150"/>
            <a:ext cx="1446023" cy="1262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877" y="1988840"/>
            <a:ext cx="18097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62" y="2132857"/>
            <a:ext cx="1406873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877" y="3405328"/>
            <a:ext cx="1332160" cy="1339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767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Соедините предложение с правильной картинкой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67544" y="1844824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Он посмотрит подарки.</a:t>
            </a:r>
          </a:p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Они посмотрят книги.</a:t>
            </a:r>
          </a:p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Я посмотрю квартиру.</a:t>
            </a:r>
          </a:p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Мы посмотрим дом.</a:t>
            </a:r>
          </a:p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ru-RU" dirty="0" smtClean="0"/>
              <a:t>Ты посмотришь компакт-диск?</a:t>
            </a:r>
            <a:endParaRPr lang="cs-CZ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8327">
            <a:off x="402047" y="4272010"/>
            <a:ext cx="1749705" cy="1312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240" y="4928150"/>
            <a:ext cx="1446023" cy="1262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877" y="1988840"/>
            <a:ext cx="18097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62" y="2132856"/>
            <a:ext cx="1542281" cy="149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877" y="3405328"/>
            <a:ext cx="1332160" cy="1339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Přímá spojnice 9"/>
          <p:cNvCxnSpPr/>
          <p:nvPr/>
        </p:nvCxnSpPr>
        <p:spPr>
          <a:xfrm flipH="1">
            <a:off x="2022444" y="2276872"/>
            <a:ext cx="461324" cy="19442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6545494" y="3140968"/>
            <a:ext cx="834818" cy="19442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H="1" flipV="1">
            <a:off x="2022444" y="2708920"/>
            <a:ext cx="562589" cy="123719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H="1">
            <a:off x="6400315" y="2708920"/>
            <a:ext cx="765562" cy="203561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 flipH="1">
            <a:off x="6962903" y="4293096"/>
            <a:ext cx="319988" cy="115212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38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457200" y="1600200"/>
            <a:ext cx="8229600" cy="470912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Мы ___________</a:t>
            </a:r>
            <a:r>
              <a:rPr lang="cs-CZ" smtClean="0"/>
              <a:t>__</a:t>
            </a:r>
            <a:r>
              <a:rPr lang="ru-RU" smtClean="0"/>
              <a:t> подарок.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Я ___________</a:t>
            </a:r>
            <a:r>
              <a:rPr lang="cs-CZ" smtClean="0"/>
              <a:t>__</a:t>
            </a:r>
            <a:r>
              <a:rPr lang="ru-RU" smtClean="0"/>
              <a:t> книгу.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Ты ___________</a:t>
            </a:r>
            <a:r>
              <a:rPr lang="cs-CZ" smtClean="0"/>
              <a:t>___</a:t>
            </a:r>
            <a:r>
              <a:rPr lang="ru-RU" smtClean="0"/>
              <a:t> картинки?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Он ____________</a:t>
            </a:r>
            <a:r>
              <a:rPr lang="cs-CZ" smtClean="0"/>
              <a:t>_</a:t>
            </a:r>
            <a:r>
              <a:rPr lang="ru-RU" smtClean="0"/>
              <a:t>  нашу квартиру.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Они ___________</a:t>
            </a:r>
            <a:r>
              <a:rPr lang="cs-CZ" smtClean="0"/>
              <a:t>_</a:t>
            </a:r>
            <a:r>
              <a:rPr lang="ru-RU" smtClean="0"/>
              <a:t> их дом.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Вы ___________</a:t>
            </a:r>
            <a:r>
              <a:rPr lang="cs-CZ" smtClean="0"/>
              <a:t>__</a:t>
            </a:r>
            <a:r>
              <a:rPr lang="ru-RU" smtClean="0"/>
              <a:t> фотографии?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endParaRPr lang="cs-CZ" dirty="0"/>
          </a:p>
        </p:txBody>
      </p:sp>
      <p:sp>
        <p:nvSpPr>
          <p:cNvPr id="3" name="Nadpis 1"/>
          <p:cNvSpPr txBox="1">
            <a:spLocks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3</a:t>
            </a:r>
            <a:r>
              <a:rPr lang="cs-CZ" dirty="0" smtClean="0"/>
              <a:t>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посмотреть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2014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Мы ___________</a:t>
            </a:r>
            <a:r>
              <a:rPr lang="cs-CZ" dirty="0" smtClean="0"/>
              <a:t>__</a:t>
            </a:r>
            <a:r>
              <a:rPr lang="ru-RU" dirty="0" smtClean="0"/>
              <a:t> подарок.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 ___________</a:t>
            </a:r>
            <a:r>
              <a:rPr lang="cs-CZ" dirty="0" smtClean="0"/>
              <a:t>__</a:t>
            </a:r>
            <a:r>
              <a:rPr lang="ru-RU" dirty="0" smtClean="0"/>
              <a:t> книгу.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___________</a:t>
            </a:r>
            <a:r>
              <a:rPr lang="cs-CZ" dirty="0" smtClean="0"/>
              <a:t>___</a:t>
            </a:r>
            <a:r>
              <a:rPr lang="ru-RU" dirty="0" smtClean="0"/>
              <a:t> картинки?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 ____________</a:t>
            </a:r>
            <a:r>
              <a:rPr lang="cs-CZ" dirty="0" smtClean="0"/>
              <a:t>_</a:t>
            </a:r>
            <a:r>
              <a:rPr lang="ru-RU" dirty="0" smtClean="0"/>
              <a:t>  нашу квартиру.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Они ___________</a:t>
            </a:r>
            <a:r>
              <a:rPr lang="cs-CZ" dirty="0" smtClean="0"/>
              <a:t>_</a:t>
            </a:r>
            <a:r>
              <a:rPr lang="ru-RU" dirty="0" smtClean="0"/>
              <a:t> их дом.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___________</a:t>
            </a:r>
            <a:r>
              <a:rPr lang="cs-CZ" dirty="0" smtClean="0"/>
              <a:t>__</a:t>
            </a:r>
            <a:r>
              <a:rPr lang="ru-RU" dirty="0" smtClean="0"/>
              <a:t> фотографии?</a:t>
            </a:r>
          </a:p>
          <a:p>
            <a:pPr marL="0" indent="0">
              <a:lnSpc>
                <a:spcPct val="150000"/>
              </a:lnSpc>
              <a:buNone/>
            </a:pPr>
            <a:endParaRPr lang="cs-CZ" dirty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dirty="0"/>
              <a:t>3</a:t>
            </a:r>
            <a:r>
              <a:rPr lang="cs-CZ" dirty="0" smtClean="0"/>
              <a:t> </a:t>
            </a:r>
            <a:r>
              <a:rPr lang="ru-RU" dirty="0" smtClean="0"/>
              <a:t>Дополните </a:t>
            </a:r>
            <a:r>
              <a:rPr lang="ru-RU" dirty="0"/>
              <a:t>глагол </a:t>
            </a:r>
            <a:r>
              <a:rPr lang="cs-CZ" i="1" dirty="0" smtClean="0"/>
              <a:t>‚</a:t>
            </a:r>
            <a:r>
              <a:rPr lang="ru-RU" i="1" dirty="0" smtClean="0"/>
              <a:t>посмотреть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1541162" y="2276871"/>
            <a:ext cx="227613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посмотрю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641078" y="3035112"/>
            <a:ext cx="277787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посмотришь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794164" y="3814052"/>
            <a:ext cx="2370714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посмотрит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770120" y="1486724"/>
            <a:ext cx="251979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посмотрим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1641078" y="5409209"/>
            <a:ext cx="260661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посмотрите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946450" y="4571736"/>
            <a:ext cx="234346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посмотрят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071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4 </a:t>
            </a:r>
            <a:r>
              <a:rPr lang="ru-RU" dirty="0" smtClean="0"/>
              <a:t>Переведите на чешский язык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67544" y="1196752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dirty="0" smtClean="0"/>
              <a:t>1. </a:t>
            </a:r>
            <a:r>
              <a:rPr lang="ru-RU" dirty="0" smtClean="0"/>
              <a:t>Она посмотрит книгу.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dirty="0" smtClean="0"/>
              <a:t>2. </a:t>
            </a:r>
            <a:r>
              <a:rPr lang="ru-RU" dirty="0" smtClean="0"/>
              <a:t>Они посмотрят журнал.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dirty="0" smtClean="0"/>
              <a:t>3. </a:t>
            </a:r>
            <a:r>
              <a:rPr lang="ru-RU" dirty="0" smtClean="0"/>
              <a:t>Я посмотрю этот подарок.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dirty="0" smtClean="0"/>
              <a:t>4. </a:t>
            </a:r>
            <a:r>
              <a:rPr lang="ru-RU" dirty="0" smtClean="0"/>
              <a:t>Мы посмотрим квартиру.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dirty="0" smtClean="0"/>
              <a:t>5. </a:t>
            </a:r>
            <a:r>
              <a:rPr lang="ru-RU" dirty="0" smtClean="0"/>
              <a:t>Ты посмотришь наш дом?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849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4 </a:t>
            </a:r>
            <a:r>
              <a:rPr lang="ru-RU" smtClean="0"/>
              <a:t>Переведите на чешский язык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67813" y="878506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dirty="0" smtClean="0"/>
              <a:t>1. </a:t>
            </a:r>
            <a:r>
              <a:rPr lang="ru-RU" dirty="0" smtClean="0"/>
              <a:t>Она посмотрит книгу.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dirty="0" smtClean="0"/>
              <a:t>2. </a:t>
            </a:r>
            <a:r>
              <a:rPr lang="ru-RU" dirty="0" smtClean="0"/>
              <a:t>Они посмотрят журнал.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dirty="0" smtClean="0"/>
              <a:t>3. </a:t>
            </a:r>
            <a:r>
              <a:rPr lang="ru-RU" dirty="0" smtClean="0"/>
              <a:t>Я посмотрю этот подарок.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dirty="0" smtClean="0"/>
              <a:t>4. </a:t>
            </a:r>
            <a:r>
              <a:rPr lang="ru-RU" dirty="0" smtClean="0"/>
              <a:t>Мы посмотрим квартиру.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dirty="0" smtClean="0"/>
              <a:t>5. </a:t>
            </a:r>
            <a:r>
              <a:rPr lang="ru-RU" dirty="0" smtClean="0"/>
              <a:t>Ты посмотришь наш дом?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7977" y="1742604"/>
            <a:ext cx="399256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Prohlédne si knihu.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61775" y="2818323"/>
            <a:ext cx="459420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Prohlédnou si časopis.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857881" y="3861048"/>
            <a:ext cx="519443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Prohlédnu si tento dárek.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61775" y="4947830"/>
            <a:ext cx="414620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Prohlédneme si byt.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861775" y="6021288"/>
            <a:ext cx="484215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Prohlédneš si náš dům?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422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303647"/>
            <a:ext cx="8229600" cy="1143000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4400" dirty="0" smtClean="0"/>
              <a:t>Metodický komentář:</a:t>
            </a:r>
            <a:endParaRPr lang="cs-CZ" sz="4400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24316"/>
            <a:ext cx="8229600" cy="4885003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‚podívat se, prohlédnout si‘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čtou věty a podle významu je přiřazují k jednotlivým obrázkům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r>
              <a:rPr lang="cs-CZ" sz="2800" dirty="0" smtClean="0"/>
              <a:t>Strana 5: žáci doplňují do vět správné tvary slovesa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</a:t>
            </a:r>
            <a:r>
              <a:rPr lang="cs-CZ" sz="2800" dirty="0" smtClean="0"/>
              <a:t>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překládají věty do češtiny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kontrolujeme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</p:txBody>
      </p:sp>
    </p:spTree>
    <p:extLst>
      <p:ext uri="{BB962C8B-B14F-4D97-AF65-F5344CB8AC3E}">
        <p14:creationId xmlns:p14="http://schemas.microsoft.com/office/powerpoint/2010/main" val="122591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361</Words>
  <Application>Microsoft Office PowerPoint</Application>
  <PresentationFormat>Předvádění na obrazovce (4:3)</PresentationFormat>
  <Paragraphs>78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VY_32_INOVACE_VES_R7_20  Vzdělávací oblast: Jazyk a jazyková komunikace Vzdělávací obor: Ruský jazyk    Tematický okruh: Vyjadřujeme se rusky k různým tématům Téma: Časování slovesa ,podívat se, prohlédnout si‘ 7. ročník – výuka 2. rokem   </vt:lpstr>
      <vt:lpstr>Prezentace aplikace PowerPoint</vt:lpstr>
      <vt:lpstr>2 Соедините предложение с правильной картинкой</vt:lpstr>
      <vt:lpstr>Prezentace aplikace PowerPoint</vt:lpstr>
      <vt:lpstr>Prezentace aplikace PowerPoint</vt:lpstr>
      <vt:lpstr>3 Дополните глагол ‚посмотреть‘:</vt:lpstr>
      <vt:lpstr>4 Переведите на чешский язык</vt:lpstr>
      <vt:lpstr>Prezentace aplikace PowerPoint</vt:lpstr>
      <vt:lpstr>Prezentace aplikace PowerPoint</vt:lpstr>
      <vt:lpstr>Zdroje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20</cp:revision>
  <dcterms:created xsi:type="dcterms:W3CDTF">2011-07-18T07:20:43Z</dcterms:created>
  <dcterms:modified xsi:type="dcterms:W3CDTF">2012-06-25T14:48:21Z</dcterms:modified>
</cp:coreProperties>
</file>