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2" r:id="rId6"/>
    <p:sldId id="263" r:id="rId7"/>
    <p:sldId id="259" r:id="rId8"/>
    <p:sldId id="260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0737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5192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047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1462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1289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6134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6547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056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2081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720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1164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C3D76-0975-4EAD-9CF2-7607B19E80EA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C1F61-1371-440E-BBE8-D1673FB83F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6445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smtClean="0"/>
              <a:t>R6</a:t>
            </a:r>
            <a:r>
              <a:rPr lang="en-US" sz="1800" smtClean="0"/>
              <a:t>_0</a:t>
            </a:r>
            <a:r>
              <a:rPr lang="cs-CZ" sz="1800" dirty="0" smtClean="0"/>
              <a:t>7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</a:t>
            </a:r>
            <a:r>
              <a:rPr lang="cs-CZ" sz="1800" dirty="0"/>
              <a:t>okruh</a:t>
            </a:r>
            <a:r>
              <a:rPr lang="cs-CZ" sz="1800" dirty="0" smtClean="0"/>
              <a:t>: Používáme </a:t>
            </a:r>
            <a:r>
              <a:rPr lang="cs-CZ" sz="1800" dirty="0"/>
              <a:t>základní slovní zásobu k porozumění a mluvení o všedních tématech  </a:t>
            </a:r>
            <a:br>
              <a:rPr lang="cs-CZ" sz="1800" dirty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Dny v týdnu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1.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06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82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20651634">
            <a:off x="3375659" y="1650906"/>
            <a:ext cx="3034680" cy="432048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понед</a:t>
            </a:r>
            <a:r>
              <a:rPr lang="ru-RU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льник</a:t>
            </a:r>
          </a:p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вт</a:t>
            </a:r>
            <a:r>
              <a:rPr lang="ru-RU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рник</a:t>
            </a:r>
          </a:p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</a:t>
            </a:r>
            <a:r>
              <a:rPr lang="ru-RU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</a:p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четв</a:t>
            </a:r>
            <a:r>
              <a:rPr lang="ru-RU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рг</a:t>
            </a:r>
          </a:p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тница</a:t>
            </a:r>
          </a:p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субб</a:t>
            </a:r>
            <a:r>
              <a:rPr lang="ru-RU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</a:t>
            </a:r>
          </a:p>
          <a:p>
            <a:pPr marL="0" indent="0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воскрес</a:t>
            </a:r>
            <a:r>
              <a:rPr lang="ru-RU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нье</a:t>
            </a:r>
          </a:p>
        </p:txBody>
      </p:sp>
      <p:sp>
        <p:nvSpPr>
          <p:cNvPr id="2" name="Obdélník 1"/>
          <p:cNvSpPr/>
          <p:nvPr/>
        </p:nvSpPr>
        <p:spPr>
          <a:xfrm rot="20680819">
            <a:off x="2393414" y="1610007"/>
            <a:ext cx="3751547" cy="4634014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90529" y="188640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Запомните</a:t>
            </a:r>
            <a:r>
              <a:rPr lang="cs-CZ" sz="4000" dirty="0" smtClean="0"/>
              <a:t>:</a:t>
            </a:r>
            <a:r>
              <a:rPr lang="ru-RU" sz="4000" dirty="0" smtClean="0"/>
              <a:t> </a:t>
            </a:r>
            <a:r>
              <a:rPr lang="ru-RU" sz="4000" i="1" dirty="0" smtClean="0">
                <a:latin typeface="+mj-lt"/>
              </a:rPr>
              <a:t>ДНИ НЕДЕЛИ</a:t>
            </a:r>
            <a:endParaRPr lang="cs-CZ" sz="4000" i="1" dirty="0">
              <a:latin typeface="+mj-lt"/>
            </a:endParaRPr>
          </a:p>
        </p:txBody>
      </p:sp>
      <p:cxnSp>
        <p:nvCxnSpPr>
          <p:cNvPr id="6" name="Přímá spojnice 5"/>
          <p:cNvCxnSpPr/>
          <p:nvPr/>
        </p:nvCxnSpPr>
        <p:spPr>
          <a:xfrm>
            <a:off x="2695390" y="1972281"/>
            <a:ext cx="1224136" cy="4464496"/>
          </a:xfrm>
          <a:prstGeom prst="lin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sp>
        <p:nvSpPr>
          <p:cNvPr id="10" name="TextovéPole 9"/>
          <p:cNvSpPr txBox="1"/>
          <p:nvPr/>
        </p:nvSpPr>
        <p:spPr>
          <a:xfrm rot="20712224">
            <a:off x="2572431" y="2126217"/>
            <a:ext cx="691215" cy="42934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600" dirty="0" smtClean="0"/>
              <a:t>3</a:t>
            </a:r>
            <a:r>
              <a:rPr lang="cs-CZ" sz="2600" dirty="0" smtClean="0"/>
              <a:t>.5.</a:t>
            </a:r>
          </a:p>
          <a:p>
            <a:pPr>
              <a:lnSpc>
                <a:spcPct val="150000"/>
              </a:lnSpc>
            </a:pPr>
            <a:r>
              <a:rPr lang="cs-CZ" sz="2600" dirty="0" smtClean="0"/>
              <a:t>4.5.</a:t>
            </a:r>
          </a:p>
          <a:p>
            <a:pPr>
              <a:lnSpc>
                <a:spcPct val="150000"/>
              </a:lnSpc>
            </a:pPr>
            <a:r>
              <a:rPr lang="cs-CZ" sz="2600" dirty="0" smtClean="0"/>
              <a:t>5.5.</a:t>
            </a:r>
          </a:p>
          <a:p>
            <a:pPr>
              <a:lnSpc>
                <a:spcPct val="150000"/>
              </a:lnSpc>
            </a:pPr>
            <a:r>
              <a:rPr lang="cs-CZ" sz="2600" dirty="0" smtClean="0"/>
              <a:t>6.5.</a:t>
            </a:r>
          </a:p>
          <a:p>
            <a:pPr>
              <a:lnSpc>
                <a:spcPct val="150000"/>
              </a:lnSpc>
            </a:pPr>
            <a:r>
              <a:rPr lang="cs-CZ" sz="2600" dirty="0" smtClean="0"/>
              <a:t>7.5.</a:t>
            </a:r>
          </a:p>
          <a:p>
            <a:pPr>
              <a:lnSpc>
                <a:spcPct val="150000"/>
              </a:lnSpc>
            </a:pPr>
            <a:r>
              <a:rPr lang="cs-CZ" sz="2600" dirty="0" smtClean="0"/>
              <a:t>8.5.</a:t>
            </a:r>
          </a:p>
          <a:p>
            <a:pPr>
              <a:lnSpc>
                <a:spcPct val="150000"/>
              </a:lnSpc>
            </a:pPr>
            <a:r>
              <a:rPr lang="cs-CZ" sz="2600" dirty="0" smtClean="0"/>
              <a:t>9.5.</a:t>
            </a:r>
            <a:endParaRPr lang="ru-RU" sz="2600" dirty="0" smtClean="0"/>
          </a:p>
        </p:txBody>
      </p:sp>
    </p:spTree>
    <p:extLst>
      <p:ext uri="{BB962C8B-B14F-4D97-AF65-F5344CB8AC3E}">
        <p14:creationId xmlns:p14="http://schemas.microsoft.com/office/powerpoint/2010/main" val="140256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Дополните дни недели: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2800" dirty="0" smtClean="0"/>
              <a:t>Второй день недели – это ____________ 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2800" dirty="0" smtClean="0"/>
              <a:t>Третий день </a:t>
            </a:r>
            <a:r>
              <a:rPr lang="ru-RU" sz="2800" dirty="0"/>
              <a:t>недели – это ____________ </a:t>
            </a:r>
            <a:r>
              <a:rPr lang="ru-RU" sz="2800" dirty="0" smtClean="0"/>
              <a:t>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2800" dirty="0" smtClean="0"/>
              <a:t>Пятый день </a:t>
            </a:r>
            <a:r>
              <a:rPr lang="ru-RU" sz="2800" dirty="0"/>
              <a:t>недели – это ____________ </a:t>
            </a:r>
            <a:r>
              <a:rPr lang="ru-RU" sz="2800" dirty="0" smtClean="0"/>
              <a:t>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2800" dirty="0" smtClean="0"/>
              <a:t>Шест</a:t>
            </a:r>
            <a:r>
              <a:rPr lang="cs-CZ" sz="2800" dirty="0" smtClean="0"/>
              <a:t>o</a:t>
            </a:r>
            <a:r>
              <a:rPr lang="ru-RU" sz="2800" dirty="0" smtClean="0"/>
              <a:t>й </a:t>
            </a:r>
            <a:r>
              <a:rPr lang="ru-RU" sz="2800" dirty="0"/>
              <a:t>день недели – это ____________ </a:t>
            </a:r>
            <a:r>
              <a:rPr lang="ru-RU" sz="2800" dirty="0" smtClean="0"/>
              <a:t>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2800" dirty="0" smtClean="0"/>
              <a:t>Первый день </a:t>
            </a:r>
            <a:r>
              <a:rPr lang="ru-RU" sz="2800" dirty="0"/>
              <a:t>недели – это </a:t>
            </a:r>
            <a:r>
              <a:rPr lang="ru-RU" sz="2800" dirty="0" smtClean="0"/>
              <a:t>__</a:t>
            </a:r>
            <a:r>
              <a:rPr lang="cs-CZ" sz="2800" dirty="0" smtClean="0"/>
              <a:t>______</a:t>
            </a:r>
            <a:r>
              <a:rPr lang="ru-RU" sz="2800" dirty="0" smtClean="0"/>
              <a:t>__________ .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62141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1 </a:t>
            </a:r>
            <a:r>
              <a:rPr lang="ru-RU" smtClean="0"/>
              <a:t>Дополните дни недели: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67544" y="1484784"/>
            <a:ext cx="8229600" cy="452596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sz="2800" smtClean="0"/>
              <a:t>Второй день недели – это ____________ .</a:t>
            </a:r>
          </a:p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sz="2800" smtClean="0"/>
              <a:t>Третий день недели – это ____________ .</a:t>
            </a:r>
          </a:p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sz="2800" smtClean="0"/>
              <a:t>Пятый день недели – это ____________ .</a:t>
            </a:r>
          </a:p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sz="2800" smtClean="0"/>
              <a:t>Шест</a:t>
            </a:r>
            <a:r>
              <a:rPr lang="cs-CZ" sz="2800" smtClean="0"/>
              <a:t>o</a:t>
            </a:r>
            <a:r>
              <a:rPr lang="ru-RU" sz="2800" smtClean="0"/>
              <a:t>й день недели – это ____________ .</a:t>
            </a:r>
          </a:p>
          <a:p>
            <a:pPr marL="514350" indent="-514350">
              <a:lnSpc>
                <a:spcPct val="200000"/>
              </a:lnSpc>
              <a:buFont typeface="Arial" pitchFamily="34" charset="0"/>
              <a:buAutoNum type="arabicPeriod"/>
            </a:pPr>
            <a:r>
              <a:rPr lang="ru-RU" sz="2800" smtClean="0"/>
              <a:t>Первый день недели – это __</a:t>
            </a:r>
            <a:r>
              <a:rPr lang="cs-CZ" sz="2800" smtClean="0"/>
              <a:t>______</a:t>
            </a:r>
            <a:r>
              <a:rPr lang="ru-RU" sz="2800" smtClean="0"/>
              <a:t>__________ .</a:t>
            </a:r>
            <a:endParaRPr lang="cs-CZ" sz="2800" dirty="0"/>
          </a:p>
        </p:txBody>
      </p:sp>
      <p:sp>
        <p:nvSpPr>
          <p:cNvPr id="4" name="Obdélník 3"/>
          <p:cNvSpPr/>
          <p:nvPr/>
        </p:nvSpPr>
        <p:spPr>
          <a:xfrm>
            <a:off x="5230416" y="5401816"/>
            <a:ext cx="3072123" cy="67710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понедельник</a:t>
            </a:r>
            <a:endParaRPr 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5118431" y="1585392"/>
            <a:ext cx="1955151" cy="67710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вторник</a:t>
            </a:r>
            <a:endParaRPr 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317442" y="2521496"/>
            <a:ext cx="1444113" cy="67710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среда</a:t>
            </a:r>
            <a:endParaRPr 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014392" y="3529608"/>
            <a:ext cx="1972015" cy="67710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пятница</a:t>
            </a:r>
            <a:endParaRPr 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5310127" y="4393704"/>
            <a:ext cx="1872116" cy="67710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суббота</a:t>
            </a:r>
            <a:endParaRPr 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92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Дни недели с предлогом</a:t>
            </a:r>
            <a:r>
              <a:rPr lang="cs-CZ" dirty="0" smtClean="0"/>
              <a:t> 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347864" y="1484784"/>
            <a:ext cx="4248472" cy="504056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_____ </a:t>
            </a:r>
            <a:r>
              <a:rPr lang="ru-RU" dirty="0" smtClean="0"/>
              <a:t>понедельник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_____ </a:t>
            </a:r>
            <a:r>
              <a:rPr lang="ru-RU" dirty="0" smtClean="0"/>
              <a:t>вторник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_____ </a:t>
            </a:r>
            <a:r>
              <a:rPr lang="ru-RU" dirty="0" smtClean="0"/>
              <a:t>сред</a:t>
            </a:r>
            <a:r>
              <a:rPr lang="ru-RU" dirty="0"/>
              <a:t>у</a:t>
            </a:r>
            <a:endParaRPr lang="ru-RU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_____ </a:t>
            </a:r>
            <a:r>
              <a:rPr lang="ru-RU" dirty="0" smtClean="0"/>
              <a:t>четверг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_____ </a:t>
            </a:r>
            <a:r>
              <a:rPr lang="ru-RU" dirty="0" smtClean="0"/>
              <a:t>пятниц</a:t>
            </a:r>
            <a:r>
              <a:rPr lang="ru-RU" dirty="0"/>
              <a:t>у</a:t>
            </a:r>
            <a:endParaRPr lang="cs-CZ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_____ </a:t>
            </a:r>
            <a:r>
              <a:rPr lang="ru-RU" dirty="0" smtClean="0"/>
              <a:t>суббот</a:t>
            </a:r>
            <a:r>
              <a:rPr lang="ru-RU" dirty="0"/>
              <a:t>у</a:t>
            </a:r>
            <a:endParaRPr lang="ru-RU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_____ </a:t>
            </a:r>
            <a:r>
              <a:rPr lang="ru-RU" dirty="0" smtClean="0"/>
              <a:t>воскресенье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 rot="19681156">
            <a:off x="472932" y="2122447"/>
            <a:ext cx="2438103" cy="1015663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  <a:reflection blurRad="6350" stA="50000" endA="300" endPos="90000" dir="5400000" sy="-100000" algn="bl" rotWithShape="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6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Когда?</a:t>
            </a:r>
            <a:endParaRPr lang="cs-CZ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725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2 </a:t>
            </a:r>
            <a:r>
              <a:rPr lang="ru-RU" smtClean="0"/>
              <a:t>Дни недели с предлогом</a:t>
            </a:r>
            <a:r>
              <a:rPr lang="cs-CZ" smtClean="0"/>
              <a:t> </a:t>
            </a:r>
            <a:r>
              <a:rPr lang="ru-RU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3347864" y="1484784"/>
            <a:ext cx="4248472" cy="504056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_____ </a:t>
            </a:r>
            <a:r>
              <a:rPr lang="ru-RU" smtClean="0"/>
              <a:t>понедельник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_____ </a:t>
            </a:r>
            <a:r>
              <a:rPr lang="ru-RU" smtClean="0"/>
              <a:t>вторник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_____ </a:t>
            </a:r>
            <a:r>
              <a:rPr lang="ru-RU" smtClean="0"/>
              <a:t>среду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_____ </a:t>
            </a:r>
            <a:r>
              <a:rPr lang="ru-RU" smtClean="0"/>
              <a:t>четверг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_____ </a:t>
            </a:r>
            <a:r>
              <a:rPr lang="ru-RU" smtClean="0"/>
              <a:t>пятницу</a:t>
            </a:r>
            <a:endParaRPr lang="cs-CZ" smtClean="0"/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_____ </a:t>
            </a:r>
            <a:r>
              <a:rPr lang="ru-RU" smtClean="0"/>
              <a:t>субботу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_____ </a:t>
            </a:r>
            <a:r>
              <a:rPr lang="ru-RU" smtClean="0"/>
              <a:t>воскресенье</a:t>
            </a:r>
          </a:p>
          <a:p>
            <a:pPr marL="0" indent="0">
              <a:buFont typeface="Arial" pitchFamily="34" charset="0"/>
              <a:buNone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635896" y="1460727"/>
            <a:ext cx="4443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3500442" y="2148366"/>
            <a:ext cx="72648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 rot="19681156">
            <a:off x="472932" y="2122447"/>
            <a:ext cx="2438103" cy="1015663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  <a:reflection blurRad="6350" stA="50000" endA="300" endPos="90000" dir="5400000" sy="-100000" algn="bl" rotWithShape="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6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Когда?</a:t>
            </a:r>
            <a:endParaRPr lang="cs-CZ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3647918" y="2835470"/>
            <a:ext cx="4443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3647918" y="3511277"/>
            <a:ext cx="4443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647918" y="4219163"/>
            <a:ext cx="4443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647918" y="4876451"/>
            <a:ext cx="4443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647918" y="5575652"/>
            <a:ext cx="4443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394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 smtClean="0"/>
              <a:t>3 </a:t>
            </a:r>
            <a:r>
              <a:rPr lang="ru-RU" sz="4000" dirty="0" smtClean="0"/>
              <a:t>Когда у них день рождения?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 smtClean="0"/>
              <a:t>напр.: сестра/суббота</a:t>
            </a:r>
          </a:p>
          <a:p>
            <a:pPr marL="0" indent="0">
              <a:buNone/>
            </a:pPr>
            <a:r>
              <a:rPr lang="ru-RU" i="1" dirty="0"/>
              <a:t>	</a:t>
            </a:r>
            <a:r>
              <a:rPr lang="ru-RU" i="1" dirty="0" smtClean="0"/>
              <a:t>   У сестры день рождения в субботу.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мама/вторник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дедушка/пятница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подруга/среда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Катя/понедельник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брат/четверг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949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Решение: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мамы день рождения во вторник.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дедушки день рождения в пятницу.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подруги день рождения в среду.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Кати день рождения в понедельник.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брата день рождения в четверг. </a:t>
            </a:r>
            <a:endParaRPr lang="cs-CZ" sz="3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983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/>
        </p:nvSpPr>
        <p:spPr>
          <a:xfrm>
            <a:off x="457200" y="30364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/>
        </p:nvSpPr>
        <p:spPr>
          <a:xfrm>
            <a:off x="457200" y="1441785"/>
            <a:ext cx="8229600" cy="51125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800" dirty="0" smtClean="0"/>
              <a:t>Téma: </a:t>
            </a:r>
            <a:r>
              <a:rPr lang="cs-CZ" sz="2800" dirty="0" smtClean="0"/>
              <a:t>Dny v týdnu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2: učitel čte názvy </a:t>
            </a:r>
            <a:r>
              <a:rPr lang="cs-CZ" sz="2800" dirty="0" smtClean="0"/>
              <a:t>dnů v týdnu, </a:t>
            </a:r>
            <a:r>
              <a:rPr lang="cs-CZ" sz="2800" dirty="0" smtClean="0"/>
              <a:t>žáci společně opakují a poté sami jednotlivě čtou</a:t>
            </a:r>
          </a:p>
          <a:p>
            <a:pPr marL="0" indent="0">
              <a:buNone/>
            </a:pPr>
            <a:r>
              <a:rPr lang="cs-CZ" sz="2800" dirty="0" smtClean="0"/>
              <a:t>Strana 3: žáci doplňují </a:t>
            </a:r>
            <a:r>
              <a:rPr lang="cs-CZ" sz="2800" dirty="0" smtClean="0"/>
              <a:t>názvy dnů v týdnu, </a:t>
            </a:r>
            <a:r>
              <a:rPr lang="cs-CZ" sz="2800" dirty="0" smtClean="0"/>
              <a:t>procvičují si písemnou podobu </a:t>
            </a:r>
            <a:r>
              <a:rPr lang="cs-CZ" sz="2800" dirty="0" smtClean="0"/>
              <a:t>a </a:t>
            </a:r>
            <a:r>
              <a:rPr lang="cs-CZ" sz="2800" dirty="0" smtClean="0"/>
              <a:t>čtení</a:t>
            </a:r>
          </a:p>
          <a:p>
            <a:pPr marL="0" indent="0"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None/>
            </a:pPr>
            <a:r>
              <a:rPr lang="cs-CZ" sz="2800" dirty="0" smtClean="0"/>
              <a:t>Strana 5: žáci si procvičují </a:t>
            </a:r>
            <a:r>
              <a:rPr lang="cs-CZ" sz="2800" dirty="0" smtClean="0"/>
              <a:t>koncovky</a:t>
            </a:r>
            <a:r>
              <a:rPr lang="cs-CZ" sz="2800" dirty="0" smtClean="0"/>
              <a:t> dnů v týdnu ve spojení s předložkou v (ve), odpovídají na otázku </a:t>
            </a:r>
            <a:r>
              <a:rPr lang="cs-CZ" sz="2800" i="1" dirty="0" smtClean="0"/>
              <a:t>Kdy?</a:t>
            </a:r>
            <a:endParaRPr lang="cs-CZ" sz="2800" i="1" dirty="0" smtClean="0"/>
          </a:p>
          <a:p>
            <a:pPr marL="0" indent="0"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None/>
            </a:pPr>
            <a:r>
              <a:rPr lang="cs-CZ" sz="2800" dirty="0" smtClean="0"/>
              <a:t>Strana 7: žáci </a:t>
            </a:r>
            <a:r>
              <a:rPr lang="cs-CZ" sz="2800" dirty="0" smtClean="0"/>
              <a:t>sestavují věty podle vzoru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15686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320</Words>
  <Application>Microsoft Office PowerPoint</Application>
  <PresentationFormat>Předvádění na obrazovce (4:3)</PresentationFormat>
  <Paragraphs>85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VY_32_INOVACE_VES_R6_07  Vzdělávací oblast: Jazyk a jazyková komunikace Vzdělávací obor: Ruský jazyk    Tematický okruh: Používáme základní slovní zásobu k porozumění a mluvení o všedních tématech   Téma: Dny v týdnu 6. ročník – výuka 1. rokem   </vt:lpstr>
      <vt:lpstr>Prezentace aplikace PowerPoint</vt:lpstr>
      <vt:lpstr>1 Дополните дни недели:</vt:lpstr>
      <vt:lpstr>Prezentace aplikace PowerPoint</vt:lpstr>
      <vt:lpstr>2 Дни недели с предлогом :</vt:lpstr>
      <vt:lpstr>Prezentace aplikace PowerPoint</vt:lpstr>
      <vt:lpstr>3 Когда у них день рождения?</vt:lpstr>
      <vt:lpstr>Решение: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24</cp:revision>
  <dcterms:created xsi:type="dcterms:W3CDTF">2011-07-14T13:27:47Z</dcterms:created>
  <dcterms:modified xsi:type="dcterms:W3CDTF">2012-06-21T19:55:34Z</dcterms:modified>
</cp:coreProperties>
</file>