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996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20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020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2663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4103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9492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8338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310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8268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2946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5154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BA52B-9FF0-4B89-9422-363254F90C09}" type="datetimeFigureOut">
              <a:rPr lang="cs-CZ" smtClean="0"/>
              <a:t>3.7.2012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D8449-3651-4477-80B7-FC603784BC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74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R7</a:t>
            </a:r>
            <a:r>
              <a:rPr lang="en-US" sz="1800" dirty="0" smtClean="0"/>
              <a:t>_</a:t>
            </a:r>
            <a:r>
              <a:rPr lang="cs-CZ" sz="1800" dirty="0" smtClean="0"/>
              <a:t>15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</a:t>
            </a:r>
            <a:r>
              <a:rPr lang="cs-CZ" sz="1800" dirty="0"/>
              <a:t>Vyjadřujeme se o sobě, o své rodině za pomoci známých </a:t>
            </a:r>
            <a:r>
              <a:rPr lang="cs-CZ" sz="1800" dirty="0" smtClean="0"/>
              <a:t>frází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Číslovky do </a:t>
            </a:r>
            <a:r>
              <a:rPr lang="cs-CZ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</a:t>
            </a:r>
            <a: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cs-CZ" sz="1800" dirty="0"/>
              <a:t>7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2.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listopad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01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00901"/>
            <a:ext cx="8229600" cy="51845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Číslovky do 900</a:t>
            </a:r>
          </a:p>
          <a:p>
            <a:pPr marL="0" indent="0">
              <a:buNone/>
            </a:pPr>
            <a:r>
              <a:rPr lang="cs-CZ" sz="2800" dirty="0" smtClean="0"/>
              <a:t>Strana 2,3: </a:t>
            </a:r>
            <a:r>
              <a:rPr lang="cs-CZ" sz="2800" dirty="0"/>
              <a:t>učitel čte názvy </a:t>
            </a:r>
            <a:r>
              <a:rPr lang="cs-CZ" sz="2800" dirty="0" smtClean="0"/>
              <a:t>číslovek, </a:t>
            </a:r>
            <a:r>
              <a:rPr lang="cs-CZ" sz="2800" dirty="0"/>
              <a:t>žáci společně opakují a poté sami jednotlivě čtou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žáci </a:t>
            </a:r>
            <a:r>
              <a:rPr lang="cs-CZ" sz="2800" dirty="0" smtClean="0"/>
              <a:t>píšou </a:t>
            </a:r>
            <a:r>
              <a:rPr lang="cs-CZ" sz="2800" dirty="0" smtClean="0"/>
              <a:t>číslovky slovy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kontrolujeme</a:t>
            </a:r>
            <a:endParaRPr lang="ru-RU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žáci tvoří odpovědi na otázku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žáci čtou názvy číslovek a přiřazují je ke správným číslicím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9: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</p:txBody>
      </p:sp>
    </p:spTree>
    <p:extLst>
      <p:ext uri="{BB962C8B-B14F-4D97-AF65-F5344CB8AC3E}">
        <p14:creationId xmlns:p14="http://schemas.microsoft.com/office/powerpoint/2010/main" val="218714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67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Имена числительные 30-90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771800" y="1628800"/>
            <a:ext cx="3528392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тр</a:t>
            </a:r>
            <a:r>
              <a:rPr lang="ru-RU" sz="3600" u="sng" dirty="0" smtClean="0"/>
              <a:t>и</a:t>
            </a:r>
            <a:r>
              <a:rPr lang="ru-RU" sz="3600" dirty="0" smtClean="0"/>
              <a:t>дцать</a:t>
            </a:r>
          </a:p>
          <a:p>
            <a:pPr marL="0" indent="0" algn="ctr">
              <a:buNone/>
            </a:pPr>
            <a:r>
              <a:rPr lang="ru-RU" sz="3600" dirty="0" smtClean="0"/>
              <a:t>с</a:t>
            </a:r>
            <a:r>
              <a:rPr lang="ru-RU" sz="3600" u="sng" dirty="0" smtClean="0"/>
              <a:t>о</a:t>
            </a:r>
            <a:r>
              <a:rPr lang="ru-RU" sz="3600" dirty="0" smtClean="0"/>
              <a:t>рок</a:t>
            </a:r>
          </a:p>
          <a:p>
            <a:pPr marL="0" indent="0" algn="ctr">
              <a:buNone/>
            </a:pPr>
            <a:r>
              <a:rPr lang="ru-RU" sz="3600" dirty="0" smtClean="0"/>
              <a:t>пятьдес</a:t>
            </a:r>
            <a:r>
              <a:rPr lang="ru-RU" sz="3600" u="sng" dirty="0" smtClean="0"/>
              <a:t>я</a:t>
            </a:r>
            <a:r>
              <a:rPr lang="ru-RU" sz="3600" dirty="0" smtClean="0"/>
              <a:t>т</a:t>
            </a:r>
          </a:p>
          <a:p>
            <a:pPr marL="0" indent="0" algn="ctr">
              <a:buNone/>
            </a:pPr>
            <a:r>
              <a:rPr lang="ru-RU" sz="3600" dirty="0" smtClean="0"/>
              <a:t>шестьдес</a:t>
            </a:r>
            <a:r>
              <a:rPr lang="ru-RU" sz="3600" u="sng" dirty="0" smtClean="0"/>
              <a:t>я</a:t>
            </a:r>
            <a:r>
              <a:rPr lang="ru-RU" sz="3600" dirty="0" smtClean="0"/>
              <a:t>т</a:t>
            </a:r>
          </a:p>
          <a:p>
            <a:pPr marL="0" indent="0" algn="ctr">
              <a:buNone/>
            </a:pPr>
            <a:r>
              <a:rPr lang="ru-RU" sz="3600" dirty="0" smtClean="0"/>
              <a:t>с</a:t>
            </a:r>
            <a:r>
              <a:rPr lang="ru-RU" sz="3600" u="sng" dirty="0" smtClean="0"/>
              <a:t>е</a:t>
            </a:r>
            <a:r>
              <a:rPr lang="ru-RU" sz="3600" dirty="0" smtClean="0"/>
              <a:t>мьдесят</a:t>
            </a:r>
          </a:p>
          <a:p>
            <a:pPr marL="0" indent="0" algn="ctr">
              <a:buNone/>
            </a:pPr>
            <a:r>
              <a:rPr lang="ru-RU" sz="3600" dirty="0" smtClean="0"/>
              <a:t>в</a:t>
            </a:r>
            <a:r>
              <a:rPr lang="ru-RU" sz="3600" u="sng" dirty="0" smtClean="0"/>
              <a:t>о</a:t>
            </a:r>
            <a:r>
              <a:rPr lang="ru-RU" sz="3600" dirty="0" smtClean="0"/>
              <a:t>семьдесят</a:t>
            </a:r>
          </a:p>
          <a:p>
            <a:pPr marL="0" indent="0" algn="ctr">
              <a:buNone/>
            </a:pPr>
            <a:r>
              <a:rPr lang="ru-RU" sz="3600" dirty="0" smtClean="0"/>
              <a:t>девян</a:t>
            </a:r>
            <a:r>
              <a:rPr lang="ru-RU" sz="3600" u="sng" dirty="0" smtClean="0"/>
              <a:t>о</a:t>
            </a:r>
            <a:r>
              <a:rPr lang="ru-RU" sz="3600" dirty="0" smtClean="0"/>
              <a:t>сто</a:t>
            </a:r>
            <a:endParaRPr lang="cs-CZ" sz="3600" dirty="0"/>
          </a:p>
        </p:txBody>
      </p:sp>
      <p:sp>
        <p:nvSpPr>
          <p:cNvPr id="5" name="Obdélník 4"/>
          <p:cNvSpPr/>
          <p:nvPr/>
        </p:nvSpPr>
        <p:spPr>
          <a:xfrm>
            <a:off x="5940152" y="1700808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30</a:t>
            </a:r>
          </a:p>
        </p:txBody>
      </p:sp>
      <p:sp>
        <p:nvSpPr>
          <p:cNvPr id="6" name="Obdélník 5"/>
          <p:cNvSpPr/>
          <p:nvPr/>
        </p:nvSpPr>
        <p:spPr>
          <a:xfrm>
            <a:off x="5940151" y="2298526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40</a:t>
            </a:r>
          </a:p>
        </p:txBody>
      </p:sp>
      <p:sp>
        <p:nvSpPr>
          <p:cNvPr id="7" name="Obdélník 6"/>
          <p:cNvSpPr/>
          <p:nvPr/>
        </p:nvSpPr>
        <p:spPr>
          <a:xfrm>
            <a:off x="5940150" y="3000257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50</a:t>
            </a:r>
          </a:p>
        </p:txBody>
      </p:sp>
      <p:sp>
        <p:nvSpPr>
          <p:cNvPr id="8" name="Obdélník 7"/>
          <p:cNvSpPr/>
          <p:nvPr/>
        </p:nvSpPr>
        <p:spPr>
          <a:xfrm>
            <a:off x="5940152" y="3677999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60</a:t>
            </a:r>
          </a:p>
        </p:txBody>
      </p:sp>
      <p:sp>
        <p:nvSpPr>
          <p:cNvPr id="9" name="Obdélník 8"/>
          <p:cNvSpPr/>
          <p:nvPr/>
        </p:nvSpPr>
        <p:spPr>
          <a:xfrm>
            <a:off x="5939258" y="4286574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70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940152" y="4972548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80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5940152" y="5566408"/>
            <a:ext cx="6527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90</a:t>
            </a:r>
          </a:p>
        </p:txBody>
      </p:sp>
      <p:sp>
        <p:nvSpPr>
          <p:cNvPr id="12" name="Zaoblený obdélník 11"/>
          <p:cNvSpPr/>
          <p:nvPr/>
        </p:nvSpPr>
        <p:spPr>
          <a:xfrm>
            <a:off x="2771800" y="1596795"/>
            <a:ext cx="4464496" cy="500055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Pěticípá hvězda 12"/>
          <p:cNvSpPr/>
          <p:nvPr/>
        </p:nvSpPr>
        <p:spPr>
          <a:xfrm rot="19902679">
            <a:off x="764299" y="1934512"/>
            <a:ext cx="1408141" cy="1674035"/>
          </a:xfrm>
          <a:prstGeom prst="star5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Pěticípá hvězda 13"/>
          <p:cNvSpPr/>
          <p:nvPr/>
        </p:nvSpPr>
        <p:spPr>
          <a:xfrm rot="781506">
            <a:off x="687717" y="4311034"/>
            <a:ext cx="1368152" cy="1470987"/>
          </a:xfrm>
          <a:prstGeom prst="star5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667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8064" y="1590328"/>
            <a:ext cx="116247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100</a:t>
            </a:r>
          </a:p>
          <a:p>
            <a:pPr marL="0" indent="0">
              <a:buNone/>
            </a:pPr>
            <a:r>
              <a:rPr lang="cs-CZ" dirty="0" smtClean="0"/>
              <a:t>200</a:t>
            </a:r>
          </a:p>
          <a:p>
            <a:pPr marL="0" indent="0">
              <a:buNone/>
            </a:pPr>
            <a:r>
              <a:rPr lang="cs-CZ" dirty="0" smtClean="0"/>
              <a:t>300</a:t>
            </a:r>
          </a:p>
          <a:p>
            <a:pPr marL="0" indent="0">
              <a:buNone/>
            </a:pPr>
            <a:r>
              <a:rPr lang="cs-CZ" dirty="0" smtClean="0"/>
              <a:t>400</a:t>
            </a:r>
          </a:p>
          <a:p>
            <a:pPr marL="0" indent="0">
              <a:buNone/>
            </a:pPr>
            <a:r>
              <a:rPr lang="cs-CZ" dirty="0" smtClean="0"/>
              <a:t>500</a:t>
            </a:r>
          </a:p>
          <a:p>
            <a:pPr marL="0" indent="0">
              <a:buNone/>
            </a:pPr>
            <a:r>
              <a:rPr lang="cs-CZ" dirty="0" smtClean="0"/>
              <a:t>600</a:t>
            </a:r>
          </a:p>
          <a:p>
            <a:pPr marL="0" indent="0">
              <a:buNone/>
            </a:pPr>
            <a:r>
              <a:rPr lang="cs-CZ" dirty="0" smtClean="0"/>
              <a:t>700</a:t>
            </a:r>
          </a:p>
          <a:p>
            <a:pPr marL="0" indent="0">
              <a:buNone/>
            </a:pPr>
            <a:r>
              <a:rPr lang="cs-CZ" dirty="0" smtClean="0"/>
              <a:t>800</a:t>
            </a:r>
          </a:p>
          <a:p>
            <a:pPr marL="0" indent="0">
              <a:buNone/>
            </a:pPr>
            <a:r>
              <a:rPr lang="cs-CZ" dirty="0" smtClean="0"/>
              <a:t>900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002360" y="1602338"/>
            <a:ext cx="1940024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сто</a:t>
            </a:r>
          </a:p>
          <a:p>
            <a:pPr marL="0" indent="0">
              <a:buNone/>
            </a:pPr>
            <a:r>
              <a:rPr lang="ru-RU" dirty="0" smtClean="0"/>
              <a:t>дв</a:t>
            </a:r>
            <a:r>
              <a:rPr lang="ru-RU" u="sng" dirty="0" smtClean="0"/>
              <a:t>е</a:t>
            </a:r>
            <a:r>
              <a:rPr lang="ru-RU" dirty="0" smtClean="0"/>
              <a:t>сти</a:t>
            </a:r>
          </a:p>
          <a:p>
            <a:pPr marL="0" indent="0">
              <a:buNone/>
            </a:pPr>
            <a:r>
              <a:rPr lang="ru-RU" dirty="0" smtClean="0"/>
              <a:t>тр</a:t>
            </a:r>
            <a:r>
              <a:rPr lang="ru-RU" u="sng" dirty="0" smtClean="0"/>
              <a:t>и</a:t>
            </a:r>
            <a:r>
              <a:rPr lang="ru-RU" dirty="0" smtClean="0"/>
              <a:t>ста</a:t>
            </a:r>
          </a:p>
          <a:p>
            <a:pPr marL="0" indent="0">
              <a:buNone/>
            </a:pPr>
            <a:r>
              <a:rPr lang="ru-RU" dirty="0" smtClean="0"/>
              <a:t>чет</a:t>
            </a:r>
            <a:r>
              <a:rPr lang="ru-RU" u="sng" dirty="0" smtClean="0"/>
              <a:t>ы</a:t>
            </a:r>
            <a:r>
              <a:rPr lang="ru-RU" dirty="0" smtClean="0"/>
              <a:t>реста</a:t>
            </a:r>
          </a:p>
          <a:p>
            <a:pPr marL="0" indent="0">
              <a:buNone/>
            </a:pPr>
            <a:r>
              <a:rPr lang="ru-RU" dirty="0" smtClean="0"/>
              <a:t>пятьс</a:t>
            </a:r>
            <a:r>
              <a:rPr lang="ru-RU" u="sng" dirty="0" smtClean="0"/>
              <a:t>о</a:t>
            </a:r>
            <a:r>
              <a:rPr lang="ru-RU" dirty="0" smtClean="0"/>
              <a:t>т</a:t>
            </a:r>
          </a:p>
          <a:p>
            <a:pPr marL="0" indent="0">
              <a:buNone/>
            </a:pPr>
            <a:r>
              <a:rPr lang="ru-RU" dirty="0" smtClean="0"/>
              <a:t>шестьс</a:t>
            </a:r>
            <a:r>
              <a:rPr lang="ru-RU" u="sng" dirty="0" smtClean="0"/>
              <a:t>о</a:t>
            </a:r>
            <a:r>
              <a:rPr lang="ru-RU" dirty="0" smtClean="0"/>
              <a:t>т</a:t>
            </a:r>
          </a:p>
          <a:p>
            <a:pPr marL="0" indent="0">
              <a:buNone/>
            </a:pPr>
            <a:r>
              <a:rPr lang="ru-RU" dirty="0" smtClean="0"/>
              <a:t>семьс</a:t>
            </a:r>
            <a:r>
              <a:rPr lang="ru-RU" u="sng" dirty="0" smtClean="0"/>
              <a:t>о</a:t>
            </a:r>
            <a:r>
              <a:rPr lang="ru-RU" dirty="0" smtClean="0"/>
              <a:t>т</a:t>
            </a:r>
          </a:p>
          <a:p>
            <a:pPr marL="0" indent="0">
              <a:buNone/>
            </a:pPr>
            <a:r>
              <a:rPr lang="ru-RU" dirty="0" smtClean="0"/>
              <a:t>восемьс</a:t>
            </a:r>
            <a:r>
              <a:rPr lang="ru-RU" u="sng" dirty="0" smtClean="0"/>
              <a:t>о</a:t>
            </a:r>
            <a:r>
              <a:rPr lang="ru-RU" dirty="0" smtClean="0"/>
              <a:t>т</a:t>
            </a:r>
          </a:p>
          <a:p>
            <a:pPr marL="0" indent="0">
              <a:buNone/>
            </a:pPr>
            <a:r>
              <a:rPr lang="ru-RU" dirty="0" smtClean="0"/>
              <a:t>девятьс</a:t>
            </a:r>
            <a:r>
              <a:rPr lang="ru-RU" u="sng" dirty="0" smtClean="0"/>
              <a:t>о</a:t>
            </a:r>
            <a:r>
              <a:rPr lang="ru-RU" dirty="0" smtClean="0"/>
              <a:t>т</a:t>
            </a:r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467544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2 </a:t>
            </a:r>
            <a:r>
              <a:rPr lang="ru-RU" dirty="0" smtClean="0"/>
              <a:t>Имена числительные 100-900</a:t>
            </a:r>
            <a:endParaRPr lang="cs-CZ" dirty="0"/>
          </a:p>
        </p:txBody>
      </p:sp>
      <p:sp>
        <p:nvSpPr>
          <p:cNvPr id="6" name="Zaoblený obdélník 5"/>
          <p:cNvSpPr/>
          <p:nvPr/>
        </p:nvSpPr>
        <p:spPr>
          <a:xfrm>
            <a:off x="2627784" y="1445777"/>
            <a:ext cx="3672408" cy="46896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Slunce 6"/>
          <p:cNvSpPr/>
          <p:nvPr/>
        </p:nvSpPr>
        <p:spPr>
          <a:xfrm rot="1322908">
            <a:off x="6953196" y="2037879"/>
            <a:ext cx="1437301" cy="1512168"/>
          </a:xfrm>
          <a:prstGeom prst="su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Slunce 7"/>
          <p:cNvSpPr/>
          <p:nvPr/>
        </p:nvSpPr>
        <p:spPr>
          <a:xfrm rot="20098988">
            <a:off x="708836" y="3594020"/>
            <a:ext cx="1440160" cy="1438599"/>
          </a:xfrm>
          <a:prstGeom prst="su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602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 </a:t>
            </a:r>
            <a:r>
              <a:rPr lang="ru-RU" dirty="0" smtClean="0"/>
              <a:t>Перепишите словом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2170584" cy="485313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43 -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95 -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581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726 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dirty="0" smtClean="0"/>
              <a:t>967 -</a:t>
            </a:r>
          </a:p>
        </p:txBody>
      </p:sp>
    </p:spTree>
    <p:extLst>
      <p:ext uri="{BB962C8B-B14F-4D97-AF65-F5344CB8AC3E}">
        <p14:creationId xmlns:p14="http://schemas.microsoft.com/office/powerpoint/2010/main" val="142426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3 </a:t>
            </a:r>
            <a:r>
              <a:rPr lang="ru-RU" smtClean="0"/>
              <a:t>Перепишите словом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79512" y="1505460"/>
            <a:ext cx="2170584" cy="485313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4000" dirty="0" smtClean="0"/>
              <a:t>43 -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4000" dirty="0" smtClean="0"/>
              <a:t>95 -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4000" dirty="0" smtClean="0"/>
              <a:t>581 –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4000" dirty="0" smtClean="0"/>
              <a:t>726 –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4000" dirty="0" smtClean="0"/>
              <a:t>967 -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547664" y="1461549"/>
            <a:ext cx="7434407" cy="493981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4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сорок три</a:t>
            </a:r>
          </a:p>
          <a:p>
            <a:pPr>
              <a:lnSpc>
                <a:spcPct val="150000"/>
              </a:lnSpc>
            </a:pPr>
            <a:r>
              <a:rPr lang="ru-RU" sz="4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девяносто пять</a:t>
            </a:r>
          </a:p>
          <a:p>
            <a:pPr>
              <a:lnSpc>
                <a:spcPct val="150000"/>
              </a:lnSpc>
            </a:pPr>
            <a:r>
              <a:rPr lang="ru-RU" sz="4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пятьсот восемьдесят один</a:t>
            </a:r>
          </a:p>
          <a:p>
            <a:pPr>
              <a:lnSpc>
                <a:spcPct val="150000"/>
              </a:lnSpc>
            </a:pPr>
            <a:r>
              <a:rPr lang="ru-RU" sz="4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семьсот двадцать шесть</a:t>
            </a:r>
          </a:p>
          <a:p>
            <a:pPr>
              <a:lnSpc>
                <a:spcPct val="150000"/>
              </a:lnSpc>
            </a:pPr>
            <a:r>
              <a:rPr lang="ru-RU" sz="4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девятьсот шестьдесят семь</a:t>
            </a:r>
            <a:endParaRPr lang="cs-CZ" sz="4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084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7263" y="322070"/>
            <a:ext cx="8229600" cy="1143000"/>
          </a:xfrm>
        </p:spPr>
        <p:txBody>
          <a:bodyPr/>
          <a:lstStyle/>
          <a:p>
            <a:r>
              <a:rPr lang="ru-RU" dirty="0" smtClean="0"/>
              <a:t>4</a:t>
            </a:r>
            <a:r>
              <a:rPr lang="cs-CZ" dirty="0" smtClean="0"/>
              <a:t> </a:t>
            </a:r>
            <a:r>
              <a:rPr lang="ru-RU" dirty="0" smtClean="0"/>
              <a:t>Сколько им лет?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539552" y="1340768"/>
            <a:ext cx="330411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Мама/45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Папа/52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Саша/31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Бабушка/79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Дедушка/84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dirty="0" smtClean="0"/>
              <a:t>Таня/67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10772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507263" y="32207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4</a:t>
            </a:r>
            <a:r>
              <a:rPr lang="cs-CZ" dirty="0" smtClean="0"/>
              <a:t> </a:t>
            </a:r>
            <a:r>
              <a:rPr lang="ru-RU" dirty="0" smtClean="0"/>
              <a:t>Сколько им лет?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539552" y="1340768"/>
            <a:ext cx="7620419" cy="507831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Маме сорок пять.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Папе пятьдесят два.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Саше тридцать один.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Бабушке семьдесят девять.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Дедушке восемьдесят четыре.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Тане шестьдесят семь.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120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</a:t>
            </a:r>
            <a:r>
              <a:rPr lang="cs-CZ" dirty="0" smtClean="0"/>
              <a:t> </a:t>
            </a:r>
            <a:r>
              <a:rPr lang="ru-RU" dirty="0" smtClean="0"/>
              <a:t>Соедините имя числительное с правильным словом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683568" y="178190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125</a:t>
            </a:r>
            <a:endParaRPr lang="cs-CZ" sz="28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7" y="5229200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280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665134" y="357069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461</a:t>
            </a:r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7697369" y="357069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633</a:t>
            </a:r>
            <a:endParaRPr lang="cs-CZ" sz="2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7697370" y="5229200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857</a:t>
            </a:r>
            <a:endParaRPr lang="cs-CZ" sz="28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7697370" y="178190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912</a:t>
            </a:r>
            <a:endParaRPr lang="cs-CZ" sz="28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1835696" y="1781904"/>
            <a:ext cx="54503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/>
              <a:t>восемьсот пятьдесят семь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сто двадцать пять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двести восемьдесят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шестьсот тридцать три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девятьсот двенадцать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четыреста шестьдесят один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30454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</a:t>
            </a:r>
            <a:r>
              <a:rPr lang="cs-CZ" dirty="0" smtClean="0"/>
              <a:t> </a:t>
            </a:r>
            <a:r>
              <a:rPr lang="ru-RU" dirty="0" smtClean="0"/>
              <a:t>Соедините имя числительное с правильным словом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683568" y="178190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125</a:t>
            </a:r>
            <a:endParaRPr lang="cs-CZ" sz="28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3567" y="5229200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280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665134" y="357069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461</a:t>
            </a:r>
            <a:endParaRPr lang="cs-CZ" sz="28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7697369" y="357069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633</a:t>
            </a:r>
            <a:endParaRPr lang="cs-CZ" sz="28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7697370" y="5229200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857</a:t>
            </a:r>
            <a:endParaRPr lang="cs-CZ" sz="28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7697370" y="1781904"/>
            <a:ext cx="78098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912</a:t>
            </a:r>
            <a:endParaRPr lang="cs-CZ" sz="28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1835696" y="1781904"/>
            <a:ext cx="54503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/>
              <a:t>восемьсот пятьдесят семь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сто двадцать пять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двести восемьдесят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шестьсот тридцать три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девятьсот двенадцать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/>
              <a:t>четыреста шестьдесят один</a:t>
            </a:r>
            <a:endParaRPr lang="cs-CZ" sz="3200" dirty="0"/>
          </a:p>
        </p:txBody>
      </p:sp>
      <p:cxnSp>
        <p:nvCxnSpPr>
          <p:cNvPr id="11" name="Přímá spojnice 10"/>
          <p:cNvCxnSpPr/>
          <p:nvPr/>
        </p:nvCxnSpPr>
        <p:spPr>
          <a:xfrm>
            <a:off x="7020272" y="2305124"/>
            <a:ext cx="576064" cy="30680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>
            <a:off x="6793369" y="3832304"/>
            <a:ext cx="802967" cy="68995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H="1">
            <a:off x="6730816" y="2043514"/>
            <a:ext cx="865520" cy="31234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H="1" flipV="1">
            <a:off x="1504806" y="3897052"/>
            <a:ext cx="371146" cy="185536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 flipV="1">
            <a:off x="1619673" y="2043514"/>
            <a:ext cx="1163007" cy="92040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 flipH="1">
            <a:off x="1619673" y="3699082"/>
            <a:ext cx="1106163" cy="17917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80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259</Words>
  <Application>Microsoft Office PowerPoint</Application>
  <PresentationFormat>Předvádění na obrazovce (4:3)</PresentationFormat>
  <Paragraphs>105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VY_32_INOVACE_VES_R7_15  Vzdělávací oblast: Jazyk a jazyková komunikace Vzdělávací obor: Ruský jazyk    Tematický okruh: Vyjadřujeme se o sobě, o své rodině za pomoci známých frází Téma: Číslovky do 900 7. ročník – výuka 2. rokem   </vt:lpstr>
      <vt:lpstr>1 Имена числительные 30-90</vt:lpstr>
      <vt:lpstr>Prezentace aplikace PowerPoint</vt:lpstr>
      <vt:lpstr>3 Перепишите словом</vt:lpstr>
      <vt:lpstr>Prezentace aplikace PowerPoint</vt:lpstr>
      <vt:lpstr>4 Сколько им лет?</vt:lpstr>
      <vt:lpstr>Prezentace aplikace PowerPoint</vt:lpstr>
      <vt:lpstr>5 Соедините имя числительное с правильным словом</vt:lpstr>
      <vt:lpstr>Prezentace aplikace PowerPoint</vt:lpstr>
      <vt:lpstr>Prezentace aplikace PowerPoint</vt:lpstr>
      <vt:lpstr>Zdroj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OEM</cp:lastModifiedBy>
  <cp:revision>21</cp:revision>
  <dcterms:created xsi:type="dcterms:W3CDTF">2011-07-14T12:55:49Z</dcterms:created>
  <dcterms:modified xsi:type="dcterms:W3CDTF">2012-07-03T17:47:00Z</dcterms:modified>
</cp:coreProperties>
</file>