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59" r:id="rId4"/>
    <p:sldId id="265" r:id="rId5"/>
    <p:sldId id="258" r:id="rId6"/>
    <p:sldId id="268" r:id="rId7"/>
    <p:sldId id="260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5CD5D-2405-430D-9235-A5BCDD8D7621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096E9-00AE-4FAC-A7FF-781A844CBDD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5067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9636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492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28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597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18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47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1311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075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7706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8060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342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BDD8C-3FFD-446B-9D99-2FF04BA75962}" type="datetimeFigureOut">
              <a:rPr lang="cs-CZ" smtClean="0"/>
              <a:t>22.6.2012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9900E-6E52-4E81-B576-0094AFF86CD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569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16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Používáme slovní druhy a pořádek slov ve větě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</a:t>
            </a:r>
            <a:r>
              <a:rPr lang="cs-CZ" sz="31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Osobní 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zájmena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9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3644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Личные местоимения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468296"/>
              </p:ext>
            </p:extLst>
          </p:nvPr>
        </p:nvGraphicFramePr>
        <p:xfrm>
          <a:off x="1331640" y="1340768"/>
          <a:ext cx="6264696" cy="522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2584068"/>
                <a:gridCol w="2744524"/>
              </a:tblGrid>
              <a:tr h="576064">
                <a:tc>
                  <a:txBody>
                    <a:bodyPr/>
                    <a:lstStyle/>
                    <a:p>
                      <a:pPr algn="ctr"/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cs-CZ" sz="2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r>
                        <a:rPr lang="ru-RU" sz="2400" b="1" spc="50" dirty="0" smtClean="0">
                          <a:ln w="11430"/>
                          <a:solidFill>
                            <a:srgbClr val="C00000"/>
                          </a:solidFill>
                          <a:effectLst/>
                        </a:rPr>
                        <a:t>й</a:t>
                      </a:r>
                      <a:endParaRPr lang="cs-CZ" sz="2400" b="1" spc="50" dirty="0" smtClean="0">
                        <a:ln w="11430"/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падеж: Кто?</a:t>
                      </a:r>
                      <a:endParaRPr lang="cs-CZ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r>
                        <a:rPr lang="cs-CZ" sz="2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sz="2400" b="1" spc="50" dirty="0" smtClean="0">
                          <a:ln w="11430"/>
                          <a:solidFill>
                            <a:srgbClr val="C00000"/>
                          </a:solidFill>
                          <a:effectLst/>
                        </a:rPr>
                        <a:t>ий</a:t>
                      </a:r>
                      <a:endParaRPr lang="cs-CZ" sz="2400" b="1" spc="50" dirty="0" smtClean="0">
                        <a:ln w="11430"/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 падеж: Кому?</a:t>
                      </a:r>
                    </a:p>
                    <a:p>
                      <a:pPr algn="ctr"/>
                      <a:endParaRPr lang="cs-CZ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Я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Мне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2.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Ты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Тебе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3.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Он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Ему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Он</a:t>
                      </a:r>
                      <a:r>
                        <a:rPr lang="cs-CZ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Ей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1.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Мы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Нам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2.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Вы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Вам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/>
                        <a:t>3.</a:t>
                      </a:r>
                      <a:endParaRPr lang="cs-CZ" sz="24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Они</a:t>
                      </a:r>
                      <a:endParaRPr lang="cs-CZ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Им</a:t>
                      </a:r>
                      <a:endParaRPr lang="cs-CZ" sz="2400" b="1" spc="50" dirty="0" smtClean="0">
                        <a:ln w="1143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45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1 </a:t>
            </a:r>
            <a:r>
              <a:rPr lang="ru-RU" dirty="0" smtClean="0"/>
              <a:t>Дополните пары личных местоимений: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2235409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1. </a:t>
            </a:r>
            <a:r>
              <a:rPr lang="ru-RU" sz="3200" dirty="0" smtClean="0"/>
              <a:t>Я					</a:t>
            </a:r>
            <a:r>
              <a:rPr lang="cs-CZ" sz="3200" dirty="0" smtClean="0"/>
              <a:t>_______</a:t>
            </a:r>
            <a:endParaRPr lang="ru-RU" sz="3200" dirty="0" smtClean="0"/>
          </a:p>
        </p:txBody>
      </p:sp>
      <p:sp>
        <p:nvSpPr>
          <p:cNvPr id="5" name="TextovéPole 4"/>
          <p:cNvSpPr txBox="1"/>
          <p:nvPr/>
        </p:nvSpPr>
        <p:spPr>
          <a:xfrm>
            <a:off x="1422811" y="2920365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2. </a:t>
            </a:r>
            <a:r>
              <a:rPr lang="ru-RU" sz="3200" dirty="0" smtClean="0"/>
              <a:t>Ты	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1403648" y="3534856"/>
            <a:ext cx="5462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3. ______</a:t>
            </a:r>
            <a:r>
              <a:rPr lang="ru-RU" sz="3200" dirty="0" smtClean="0"/>
              <a:t>				Ему</a:t>
            </a:r>
            <a:endParaRPr lang="cs-CZ" sz="32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410792" y="4239002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4. </a:t>
            </a:r>
            <a:r>
              <a:rPr lang="ru-RU" sz="3200" dirty="0" smtClean="0"/>
              <a:t>Она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398775" y="4823777"/>
            <a:ext cx="5532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5. ______</a:t>
            </a:r>
            <a:r>
              <a:rPr lang="ru-RU" sz="3200" dirty="0" smtClean="0"/>
              <a:t>				Нам</a:t>
            </a:r>
            <a:endParaRPr lang="cs-CZ" sz="32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403648" y="5346997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6. </a:t>
            </a:r>
            <a:r>
              <a:rPr lang="ru-RU" sz="3200" dirty="0" smtClean="0"/>
              <a:t>Вы	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403648" y="5870217"/>
            <a:ext cx="5341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7. ______</a:t>
            </a:r>
            <a:r>
              <a:rPr lang="ru-RU" sz="3200" dirty="0" smtClean="0"/>
              <a:t>				Им</a:t>
            </a:r>
            <a:endParaRPr lang="cs-CZ" sz="3200" dirty="0"/>
          </a:p>
        </p:txBody>
      </p:sp>
      <p:sp>
        <p:nvSpPr>
          <p:cNvPr id="3" name="Obdélník 2"/>
          <p:cNvSpPr/>
          <p:nvPr/>
        </p:nvSpPr>
        <p:spPr>
          <a:xfrm>
            <a:off x="280266" y="1594912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	</a:t>
            </a:r>
            <a:r>
              <a:rPr lang="ru-RU" sz="2400" u="sng" dirty="0" smtClean="0"/>
              <a:t>1</a:t>
            </a:r>
            <a:r>
              <a:rPr lang="cs-CZ" sz="2400" u="sng" dirty="0"/>
              <a:t>-</a:t>
            </a:r>
            <a:r>
              <a:rPr lang="ru-RU" sz="2400" u="sng" dirty="0" smtClean="0"/>
              <a:t>ы</a:t>
            </a:r>
            <a:r>
              <a:rPr lang="ru-RU" sz="2400" u="sng" spc="50" dirty="0" smtClean="0">
                <a:ln w="11430"/>
              </a:rPr>
              <a:t>й</a:t>
            </a:r>
            <a:r>
              <a:rPr lang="cs-CZ" sz="2400" u="sng" spc="50" dirty="0" smtClean="0">
                <a:ln w="11430"/>
              </a:rPr>
              <a:t> </a:t>
            </a:r>
            <a:r>
              <a:rPr lang="ru-RU" sz="2400" u="sng" dirty="0" smtClean="0"/>
              <a:t>падеж</a:t>
            </a:r>
            <a:r>
              <a:rPr lang="ru-RU" sz="2400" u="sng" dirty="0"/>
              <a:t>: Кто?</a:t>
            </a:r>
            <a:r>
              <a:rPr lang="ru-RU" sz="2400" dirty="0"/>
              <a:t>		</a:t>
            </a:r>
            <a:r>
              <a:rPr lang="cs-CZ" sz="2400" dirty="0" smtClean="0"/>
              <a:t>	</a:t>
            </a:r>
            <a:r>
              <a:rPr lang="ru-RU" sz="2400" u="sng" dirty="0" smtClean="0"/>
              <a:t>3</a:t>
            </a:r>
            <a:r>
              <a:rPr lang="cs-CZ" sz="2400" u="sng" dirty="0"/>
              <a:t>-</a:t>
            </a:r>
            <a:r>
              <a:rPr lang="ru-RU" sz="2400" u="sng" spc="50" dirty="0" smtClean="0">
                <a:ln w="11430"/>
              </a:rPr>
              <a:t>ий</a:t>
            </a:r>
            <a:r>
              <a:rPr lang="ru-RU" sz="2400" u="sng" dirty="0" smtClean="0"/>
              <a:t> </a:t>
            </a:r>
            <a:r>
              <a:rPr lang="ru-RU" sz="2400" u="sng" dirty="0"/>
              <a:t>падеж: Кому?</a:t>
            </a:r>
          </a:p>
        </p:txBody>
      </p:sp>
    </p:spTree>
    <p:extLst>
      <p:ext uri="{BB962C8B-B14F-4D97-AF65-F5344CB8AC3E}">
        <p14:creationId xmlns:p14="http://schemas.microsoft.com/office/powerpoint/2010/main" val="15014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1 </a:t>
            </a:r>
            <a:r>
              <a:rPr lang="ru-RU" dirty="0" smtClean="0"/>
              <a:t>Дополните пары личных местоимений: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403648" y="2235409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1. </a:t>
            </a:r>
            <a:r>
              <a:rPr lang="ru-RU" sz="3200" dirty="0" smtClean="0"/>
              <a:t>Я					</a:t>
            </a:r>
            <a:r>
              <a:rPr lang="cs-CZ" sz="3200" dirty="0" smtClean="0"/>
              <a:t>_______</a:t>
            </a:r>
            <a:endParaRPr lang="ru-RU" sz="32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22811" y="2920365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2. </a:t>
            </a:r>
            <a:r>
              <a:rPr lang="ru-RU" sz="3200" dirty="0" smtClean="0"/>
              <a:t>Ты	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403648" y="3534856"/>
            <a:ext cx="5462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3. ______</a:t>
            </a:r>
            <a:r>
              <a:rPr lang="ru-RU" sz="3200" dirty="0" smtClean="0"/>
              <a:t>				Ему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1410792" y="4239002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4. </a:t>
            </a:r>
            <a:r>
              <a:rPr lang="ru-RU" sz="3200" dirty="0" smtClean="0"/>
              <a:t>Она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398775" y="4823777"/>
            <a:ext cx="5532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5. ______</a:t>
            </a:r>
            <a:r>
              <a:rPr lang="ru-RU" sz="3200" dirty="0" smtClean="0"/>
              <a:t>				Нам</a:t>
            </a:r>
            <a:endParaRPr lang="cs-CZ" sz="3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1403648" y="5346997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6. </a:t>
            </a:r>
            <a:r>
              <a:rPr lang="ru-RU" sz="3200" dirty="0" smtClean="0"/>
              <a:t>Вы					</a:t>
            </a:r>
            <a:r>
              <a:rPr lang="cs-CZ" sz="3200" dirty="0" smtClean="0"/>
              <a:t>_______</a:t>
            </a:r>
            <a:endParaRPr lang="cs-CZ" sz="32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403648" y="5870217"/>
            <a:ext cx="5341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7. ______</a:t>
            </a:r>
            <a:r>
              <a:rPr lang="ru-RU" sz="3200" dirty="0" smtClean="0"/>
              <a:t>				Им</a:t>
            </a:r>
            <a:endParaRPr lang="cs-CZ" sz="32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68735" y="2065021"/>
            <a:ext cx="119135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Мне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168735" y="2772907"/>
            <a:ext cx="12107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Тебе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2046847" y="3411745"/>
            <a:ext cx="82426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6389148" y="411589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Ей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2019735" y="4692539"/>
            <a:ext cx="101181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6256174" y="5223886"/>
            <a:ext cx="110959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1964431" y="5762495"/>
            <a:ext cx="111601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Они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80266" y="1594912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	</a:t>
            </a:r>
            <a:r>
              <a:rPr lang="ru-RU" sz="2400" u="sng" dirty="0" smtClean="0"/>
              <a:t>1</a:t>
            </a:r>
            <a:r>
              <a:rPr lang="cs-CZ" sz="2400" u="sng" dirty="0"/>
              <a:t>-</a:t>
            </a:r>
            <a:r>
              <a:rPr lang="ru-RU" sz="2400" u="sng" dirty="0" smtClean="0"/>
              <a:t>ы</a:t>
            </a:r>
            <a:r>
              <a:rPr lang="ru-RU" sz="2400" u="sng" spc="50" dirty="0" smtClean="0">
                <a:ln w="11430"/>
              </a:rPr>
              <a:t>й</a:t>
            </a:r>
            <a:r>
              <a:rPr lang="cs-CZ" sz="2400" u="sng" spc="50" dirty="0" smtClean="0">
                <a:ln w="11430"/>
              </a:rPr>
              <a:t> </a:t>
            </a:r>
            <a:r>
              <a:rPr lang="ru-RU" sz="2400" u="sng" dirty="0" smtClean="0"/>
              <a:t>падеж</a:t>
            </a:r>
            <a:r>
              <a:rPr lang="ru-RU" sz="2400" u="sng" dirty="0"/>
              <a:t>: Кто?</a:t>
            </a:r>
            <a:r>
              <a:rPr lang="ru-RU" sz="2400" dirty="0"/>
              <a:t>		</a:t>
            </a:r>
            <a:r>
              <a:rPr lang="cs-CZ" sz="2400" dirty="0" smtClean="0"/>
              <a:t>	</a:t>
            </a:r>
            <a:r>
              <a:rPr lang="ru-RU" sz="2400" u="sng" dirty="0" smtClean="0"/>
              <a:t>3</a:t>
            </a:r>
            <a:r>
              <a:rPr lang="cs-CZ" sz="2400" u="sng" dirty="0"/>
              <a:t>-</a:t>
            </a:r>
            <a:r>
              <a:rPr lang="ru-RU" sz="2400" u="sng" spc="50" dirty="0" smtClean="0">
                <a:ln w="11430"/>
              </a:rPr>
              <a:t>ий</a:t>
            </a:r>
            <a:r>
              <a:rPr lang="ru-RU" sz="2400" u="sng" dirty="0" smtClean="0"/>
              <a:t> </a:t>
            </a:r>
            <a:r>
              <a:rPr lang="ru-RU" sz="2400" u="sng" dirty="0"/>
              <a:t>падеж: Кому?</a:t>
            </a:r>
          </a:p>
        </p:txBody>
      </p:sp>
    </p:spTree>
    <p:extLst>
      <p:ext uri="{BB962C8B-B14F-4D97-AF65-F5344CB8AC3E}">
        <p14:creationId xmlns:p14="http://schemas.microsoft.com/office/powerpoint/2010/main" val="144970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 </a:t>
            </a:r>
            <a:r>
              <a:rPr lang="ru-RU" dirty="0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1. Я/Мне восемнадцать лет.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2. </a:t>
            </a:r>
            <a:r>
              <a:rPr lang="ru-RU" dirty="0"/>
              <a:t>Где ты/тебе живёшь?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3</a:t>
            </a:r>
            <a:r>
              <a:rPr lang="ru-RU" dirty="0" smtClean="0"/>
              <a:t>. Сколько вы/вам лет?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4. Я/Мне забыл(а).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5. Кто он/ему по национальности?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093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2 </a:t>
            </a:r>
            <a:r>
              <a:rPr lang="ru-RU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1. Я/Мне восемнадцать лет.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2. Где ты/тебе живёшь?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3. Сколько вы/вам лет?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4. Я/Мне забыл(а).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mtClean="0"/>
              <a:t>5. Кто он/ему по национальности?</a:t>
            </a:r>
            <a:endParaRPr lang="cs-CZ" dirty="0"/>
          </a:p>
        </p:txBody>
      </p:sp>
      <p:cxnSp>
        <p:nvCxnSpPr>
          <p:cNvPr id="4" name="Přímá spojnice 3"/>
          <p:cNvCxnSpPr/>
          <p:nvPr/>
        </p:nvCxnSpPr>
        <p:spPr>
          <a:xfrm>
            <a:off x="827584" y="2060848"/>
            <a:ext cx="3960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/>
        </p:nvCxnSpPr>
        <p:spPr>
          <a:xfrm>
            <a:off x="2171316" y="2924944"/>
            <a:ext cx="7445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1331640" y="4581128"/>
            <a:ext cx="79208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418650" y="3764260"/>
            <a:ext cx="49716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2171316" y="5416748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36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 </a:t>
            </a:r>
            <a:r>
              <a:rPr lang="ru-RU" dirty="0" smtClean="0"/>
              <a:t>Дополните правильные формы личных местоимений: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24619"/>
            <a:ext cx="7067128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Сколько __________ (ты) лет?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________ (он) двадцать.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Я ________ (вы) позвоню вечером.</a:t>
            </a:r>
            <a:endParaRPr lang="cs-CZ" dirty="0" smtClean="0"/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Таня звонила _________ (я) в субботу.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Ваня поблагодарил _________ (мы) за помощь.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4834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3 </a:t>
            </a:r>
            <a:r>
              <a:rPr lang="ru-RU" dirty="0" smtClean="0"/>
              <a:t>Дополните правильные формы личных местоимений: 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724619"/>
            <a:ext cx="7067128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Сколько __________ (ты) лет?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________ (он) двадцать.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Я ________ (вы) позвоню вечером.</a:t>
            </a:r>
            <a:endParaRPr lang="cs-CZ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Таня звонила _________ (я) в субботу.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mtClean="0"/>
              <a:t>Ваня поблагодарил _________ (мы) за помощь.</a:t>
            </a:r>
            <a:endParaRPr lang="cs-CZ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2926160" y="1825227"/>
            <a:ext cx="951671" cy="55399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тебе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486000" y="2545307"/>
            <a:ext cx="845488" cy="55399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Ему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718248" y="4029064"/>
            <a:ext cx="881973" cy="55399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мне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630015" y="3311871"/>
            <a:ext cx="857927" cy="55399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вам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798368" y="4777555"/>
            <a:ext cx="877163" cy="55399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707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Osobní zájmena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učitel čte tvary osobních zájmen, žáci společně opakují a poté sami jednotlivě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doplňují správné tvary osobních zájmen, procvičují si písemnou podobu a čtení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čtou jednotlivé věty a vybírají vhodné tvary osobních zájmen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doplňují </a:t>
            </a:r>
            <a:r>
              <a:rPr lang="cs-CZ" sz="2800" smtClean="0"/>
              <a:t>do vět osobní </a:t>
            </a:r>
            <a:r>
              <a:rPr lang="cs-CZ" sz="2800" dirty="0" smtClean="0"/>
              <a:t>zájmena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66396967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363</Words>
  <Application>Microsoft Office PowerPoint</Application>
  <PresentationFormat>Předvádění na obrazovce 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VY_32_INOVACE_VES_R7_16  Vzdělávací oblast: Jazyk a jazyková komunikace Vzdělávací obor: Ruský jazyk    Tematický okruh: Používáme slovní druhy a pořádek slov ve větě Téma: Osobní zájmena 7. ročník – výuka 2. rokem   </vt:lpstr>
      <vt:lpstr>Личные местоимения</vt:lpstr>
      <vt:lpstr>1 Дополните пары личных местоимений:</vt:lpstr>
      <vt:lpstr>Prezentace aplikace PowerPoint</vt:lpstr>
      <vt:lpstr>2 Что правильно?</vt:lpstr>
      <vt:lpstr>Prezentace aplikace PowerPoint</vt:lpstr>
      <vt:lpstr>3 Дополните правильные формы личных местоимений: </vt:lpstr>
      <vt:lpstr>Prezentace aplikace PowerPoint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26</cp:revision>
  <dcterms:created xsi:type="dcterms:W3CDTF">2011-07-14T12:48:54Z</dcterms:created>
  <dcterms:modified xsi:type="dcterms:W3CDTF">2012-06-22T17:02:00Z</dcterms:modified>
</cp:coreProperties>
</file>