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5" r:id="rId9"/>
    <p:sldId id="262" r:id="rId10"/>
    <p:sldId id="266" r:id="rId11"/>
    <p:sldId id="267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0820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5819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538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8663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5473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7308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39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9529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3836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7913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257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E6005-2F7B-4AC3-84C3-14AF97A2280F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2C127-AE86-4331-A2D8-62899721B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885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18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</a:t>
            </a:r>
            <a:r>
              <a:rPr lang="cs-CZ" sz="1800" dirty="0"/>
              <a:t>: Vyjadřujeme se rusky k různým tématům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Časování slovesa ,být‘</a:t>
            </a:r>
            <a: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cs-CZ" sz="1800" dirty="0" smtClean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654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303647"/>
            <a:ext cx="8229600" cy="1143000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4400" dirty="0" smtClean="0"/>
              <a:t>Metodický komentář:</a:t>
            </a:r>
            <a:endParaRPr lang="cs-CZ" sz="4400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268760"/>
            <a:ext cx="8229600" cy="5285593"/>
          </a:xfrm>
          <a:prstGeom prst="rect">
            <a:avLst/>
          </a:prstGeom>
        </p:spPr>
        <p:txBody>
          <a:bodyPr>
            <a:normAutofit fontScale="92500"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</a:t>
            </a:r>
            <a:r>
              <a:rPr lang="cs-CZ" sz="2800" dirty="0" smtClean="0"/>
              <a:t>‚</a:t>
            </a:r>
            <a:r>
              <a:rPr lang="cs-CZ" sz="2800" dirty="0" smtClean="0"/>
              <a:t>bý</a:t>
            </a:r>
            <a:r>
              <a:rPr lang="cs-CZ" sz="2800" dirty="0" smtClean="0"/>
              <a:t>t (zapomenout)‘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r>
              <a:rPr lang="cs-CZ" sz="2800" dirty="0" smtClean="0"/>
              <a:t>Strana 5: </a:t>
            </a:r>
            <a:r>
              <a:rPr lang="cs-CZ" sz="2800" dirty="0"/>
              <a:t>žáci tvoří odpovědi na otázky – používají zápor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</a:t>
            </a:r>
            <a:r>
              <a:rPr lang="cs-CZ" sz="2800" dirty="0" smtClean="0"/>
              <a:t>žáci doplňují do </a:t>
            </a:r>
            <a:r>
              <a:rPr lang="cs-CZ" sz="2800" smtClean="0"/>
              <a:t>vět správné tvary </a:t>
            </a:r>
            <a:r>
              <a:rPr lang="cs-CZ" sz="2800" dirty="0" smtClean="0"/>
              <a:t>slovesa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</a:t>
            </a:r>
            <a:r>
              <a:rPr lang="cs-CZ" sz="2800" dirty="0" smtClean="0"/>
              <a:t>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9: žáci pracují ve dvojicích – pokládají si otázky a odpovídají na ně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255866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64219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511151" y="1997323"/>
            <a:ext cx="1800200" cy="324036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Я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Ты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Он /Она </a:t>
            </a:r>
            <a:endParaRPr lang="cs-CZ" sz="36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5263679" y="2141339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423937" y="404664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dirty="0" smtClean="0"/>
              <a:t>Запомните: спряжение глагола </a:t>
            </a:r>
            <a:r>
              <a:rPr lang="cs-CZ" sz="4000" dirty="0" smtClean="0"/>
              <a:t>,</a:t>
            </a:r>
            <a:r>
              <a:rPr lang="ru-RU" sz="4000" dirty="0" smtClean="0"/>
              <a:t>(за)</a:t>
            </a:r>
            <a:r>
              <a:rPr lang="ru-RU" sz="4000" i="1" dirty="0" smtClean="0"/>
              <a:t>быть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043608" y="1978721"/>
            <a:ext cx="1131848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218624" y="2805793"/>
            <a:ext cx="1742272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85342" y="3595515"/>
            <a:ext cx="1333955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71791" y="2141339"/>
            <a:ext cx="1480790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71791" y="2930579"/>
            <a:ext cx="1569853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48662" y="3775154"/>
            <a:ext cx="1317797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дут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39143" y="1997323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423937" y="5551073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2965938" y="5551072"/>
            <a:ext cx="464056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б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ду, не б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439143" y="5551072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744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1 </a:t>
            </a:r>
            <a:r>
              <a:rPr lang="ru-RU" dirty="0" smtClean="0"/>
              <a:t>Дополните глагол </a:t>
            </a:r>
            <a:r>
              <a:rPr lang="cs-CZ" dirty="0"/>
              <a:t>,</a:t>
            </a:r>
            <a:r>
              <a:rPr lang="ru-RU" i="1" dirty="0" smtClean="0"/>
              <a:t>быть</a:t>
            </a:r>
            <a:r>
              <a:rPr lang="cs-CZ" i="1" dirty="0" smtClean="0"/>
              <a:t>‘:</a:t>
            </a:r>
            <a:endParaRPr lang="cs-CZ" i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256584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Я ____________ звонить маме вечером.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Ты ___________ учить английский язык?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Они ___________ жить в Москве.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А где он ___________ жить?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Вы ____________ говорить по-чешски?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Мы ____________ звонить Лене.</a:t>
            </a:r>
            <a:endParaRPr lang="cs-CZ" sz="3400" dirty="0"/>
          </a:p>
        </p:txBody>
      </p:sp>
    </p:spTree>
    <p:extLst>
      <p:ext uri="{BB962C8B-B14F-4D97-AF65-F5344CB8AC3E}">
        <p14:creationId xmlns:p14="http://schemas.microsoft.com/office/powerpoint/2010/main" val="30648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1 </a:t>
            </a:r>
            <a:r>
              <a:rPr lang="ru-RU" dirty="0" smtClean="0"/>
              <a:t>Дополните глагол </a:t>
            </a:r>
            <a:r>
              <a:rPr lang="cs-CZ" dirty="0" smtClean="0"/>
              <a:t>,</a:t>
            </a:r>
            <a:r>
              <a:rPr lang="ru-RU" i="1" dirty="0" smtClean="0"/>
              <a:t>быть</a:t>
            </a:r>
            <a:r>
              <a:rPr lang="cs-CZ" i="1" dirty="0" smtClean="0"/>
              <a:t>‘:</a:t>
            </a:r>
            <a:endParaRPr lang="cs-CZ" i="1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67544" y="1268760"/>
            <a:ext cx="8229600" cy="52565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smtClean="0"/>
              <a:t>Я ____________ звонить маме вечером.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smtClean="0"/>
              <a:t>Ты ___________ учить английский язык?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smtClean="0"/>
              <a:t>Они ___________ жить в Москве.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smtClean="0"/>
              <a:t>А где он ___________ жить?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smtClean="0"/>
              <a:t>Вы ____________ говорить по-чешски?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smtClean="0"/>
              <a:t>Мы ____________ звонить Лене.</a:t>
            </a:r>
            <a:endParaRPr lang="cs-CZ" sz="3400" dirty="0"/>
          </a:p>
        </p:txBody>
      </p:sp>
      <p:sp>
        <p:nvSpPr>
          <p:cNvPr id="4" name="Obdélník 3"/>
          <p:cNvSpPr/>
          <p:nvPr/>
        </p:nvSpPr>
        <p:spPr>
          <a:xfrm>
            <a:off x="2051720" y="1170948"/>
            <a:ext cx="113184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907704" y="2073255"/>
            <a:ext cx="174227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366847" y="2937681"/>
            <a:ext cx="131779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будут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3051253" y="3861048"/>
            <a:ext cx="133395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080123" y="4699794"/>
            <a:ext cx="156985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228861" y="5594791"/>
            <a:ext cx="148079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476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r>
              <a:rPr lang="cs-CZ" dirty="0" smtClean="0"/>
              <a:t> </a:t>
            </a:r>
            <a:r>
              <a:rPr lang="ru-RU" dirty="0"/>
              <a:t>Реагируйте по образцу: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/>
              <a:t>напр.: Вы будете читать книгу? – Нет, не будем.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будешь дома?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Коля будет звонить вечером?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Родители будут слушать песни?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Мороженое будете?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Таня будет смотреть телевизор?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944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будет.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будут.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будем.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будет.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417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5356" y="188640"/>
            <a:ext cx="8229600" cy="1143000"/>
          </a:xfrm>
        </p:spPr>
        <p:txBody>
          <a:bodyPr/>
          <a:lstStyle/>
          <a:p>
            <a:r>
              <a:rPr lang="ru-RU" dirty="0" smtClean="0"/>
              <a:t>3 Дополните глагол </a:t>
            </a:r>
            <a:r>
              <a:rPr lang="cs-CZ" dirty="0" smtClean="0"/>
              <a:t>‚</a:t>
            </a:r>
            <a:r>
              <a:rPr lang="ru-RU" dirty="0" smtClean="0"/>
              <a:t>забыть</a:t>
            </a:r>
            <a:r>
              <a:rPr lang="cs-CZ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Вова ____________ номер телефона.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Родители не ___________ купить подарок.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Вы не ____________ , когда мы встретимся?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Я не _____________ , как тебя зовут.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Ты ____________ , сколько ему лет. 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332768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45356" y="18864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3 Дополните глагол забыть: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340768"/>
            <a:ext cx="8229600" cy="518457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Вова ____________ номер телефона.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Родители не ___________ купить подарок.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Вы не ____________ , когда мы встретимся?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Я не _____________ , как тебя зовут.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Ты ____________ , сколько ему лет. </a:t>
            </a:r>
            <a:endParaRPr lang="cs-CZ" sz="3600" dirty="0"/>
          </a:p>
        </p:txBody>
      </p:sp>
      <p:sp>
        <p:nvSpPr>
          <p:cNvPr id="4" name="Obdélník 3"/>
          <p:cNvSpPr/>
          <p:nvPr/>
        </p:nvSpPr>
        <p:spPr>
          <a:xfrm>
            <a:off x="2581094" y="4767452"/>
            <a:ext cx="1569469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забуду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835696" y="5517231"/>
            <a:ext cx="2179892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забудешь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430360" y="1210004"/>
            <a:ext cx="177157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забудет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581094" y="3356992"/>
            <a:ext cx="2007473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забудете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3712169" y="1942880"/>
            <a:ext cx="175541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забудут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565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Ответьте на вопроси: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Что ты будешь делать сегодня вечером?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Что будут делать твои друзья завтра?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Сколько лет будет сестре/брату?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Когда ты будешь говорить по-русски?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Как вы будете говорить в Англии?</a:t>
            </a:r>
          </a:p>
          <a:p>
            <a:pPr marL="514350" indent="-514350">
              <a:buAutoNum type="arabicPeriod"/>
            </a:pPr>
            <a:endParaRPr lang="cs-CZ" sz="3400" dirty="0"/>
          </a:p>
        </p:txBody>
      </p:sp>
    </p:spTree>
    <p:extLst>
      <p:ext uri="{BB962C8B-B14F-4D97-AF65-F5344CB8AC3E}">
        <p14:creationId xmlns:p14="http://schemas.microsoft.com/office/powerpoint/2010/main" val="293090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420</Words>
  <Application>Microsoft Office PowerPoint</Application>
  <PresentationFormat>Předvádění na obrazovce (4:3)</PresentationFormat>
  <Paragraphs>86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systému Office</vt:lpstr>
      <vt:lpstr>    VY_32_INOVACE_VES_R7_18  Vzdělávací oblast: Jazyk a jazyková komunikace Vzdělávací obor: Ruský jazyk    Tematický okruh: Vyjadřujeme se rusky k různým tématům Téma: Časování slovesa ,být‘ 7. ročník – výuka 2. rokem   </vt:lpstr>
      <vt:lpstr>Prezentace aplikace PowerPoint</vt:lpstr>
      <vt:lpstr>1 Дополните глагол ,быть‘:</vt:lpstr>
      <vt:lpstr>Prezentace aplikace PowerPoint</vt:lpstr>
      <vt:lpstr>2 Реагируйте по образцу:</vt:lpstr>
      <vt:lpstr>Решение:</vt:lpstr>
      <vt:lpstr>3 Дополните глагол ‚забыть‘:</vt:lpstr>
      <vt:lpstr>Prezentace aplikace PowerPoint</vt:lpstr>
      <vt:lpstr>4 Ответьте на вопроси: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20</cp:revision>
  <dcterms:created xsi:type="dcterms:W3CDTF">2011-07-18T07:18:18Z</dcterms:created>
  <dcterms:modified xsi:type="dcterms:W3CDTF">2012-06-21T20:46:43Z</dcterms:modified>
</cp:coreProperties>
</file>