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4" r:id="rId5"/>
    <p:sldId id="260" r:id="rId6"/>
    <p:sldId id="263" r:id="rId7"/>
    <p:sldId id="261" r:id="rId8"/>
    <p:sldId id="262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1886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0675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1700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0545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1393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1715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828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6097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29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3336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825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F6A98-0AA5-41F9-9768-0A97728E7E85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43289-9A5F-4341-84BF-0300FF7E65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720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smtClean="0"/>
              <a:t>R6</a:t>
            </a:r>
            <a:r>
              <a:rPr lang="en-US" sz="1800" smtClean="0"/>
              <a:t>_0</a:t>
            </a:r>
            <a:r>
              <a:rPr lang="cs-CZ" sz="1800" dirty="0"/>
              <a:t>8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</a:t>
            </a:r>
            <a:r>
              <a:rPr lang="cs-CZ" sz="1800" dirty="0"/>
              <a:t>okruh</a:t>
            </a:r>
            <a:r>
              <a:rPr lang="cs-CZ" sz="1800" dirty="0" smtClean="0"/>
              <a:t>: Používáme </a:t>
            </a:r>
            <a:r>
              <a:rPr lang="cs-CZ" sz="1800" dirty="0"/>
              <a:t>základní slovní zásobu k porozumění a mluvení o všedních tématech  </a:t>
            </a:r>
            <a:br>
              <a:rPr lang="cs-CZ" sz="1800" dirty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Číslovky 11-20  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1.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říjen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204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2291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/>
              <a:t>Имя числительные 11-20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681695"/>
              </p:ext>
            </p:extLst>
          </p:nvPr>
        </p:nvGraphicFramePr>
        <p:xfrm>
          <a:off x="2051720" y="1268760"/>
          <a:ext cx="4896544" cy="518160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1392324"/>
                <a:gridCol w="350422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cs-CZ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од</a:t>
                      </a:r>
                      <a:r>
                        <a:rPr lang="ru-RU" sz="2800" b="0" u="sng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ннадцать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05634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cs-CZ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двен</a:t>
                      </a:r>
                      <a:r>
                        <a:rPr lang="ru-RU" sz="2800" b="0" u="sng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дцать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05634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cs-CZ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трин</a:t>
                      </a:r>
                      <a:r>
                        <a:rPr lang="ru-RU" sz="2800" b="0" u="sng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дцать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05634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cs-CZ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чет</a:t>
                      </a:r>
                      <a:r>
                        <a:rPr lang="ru-RU" sz="2800" b="0" u="sng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рнадцать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05634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cs-CZ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пятн</a:t>
                      </a:r>
                      <a:r>
                        <a:rPr lang="ru-RU" sz="2800" b="0" u="sng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дцать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05634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cs-CZ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шестн</a:t>
                      </a:r>
                      <a:r>
                        <a:rPr lang="ru-RU" sz="2800" b="0" u="sng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дцать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05634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cs-CZ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семн</a:t>
                      </a:r>
                      <a:r>
                        <a:rPr lang="ru-RU" sz="2800" b="0" u="sng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дцать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05634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cs-CZ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восемн</a:t>
                      </a:r>
                      <a:r>
                        <a:rPr lang="ru-RU" sz="2800" b="0" u="sng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дцать</a:t>
                      </a:r>
                      <a:endParaRPr lang="cs-CZ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05634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cs-CZ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девятн</a:t>
                      </a:r>
                      <a:r>
                        <a:rPr lang="ru-RU" sz="2800" b="0" u="sng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дцать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05634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cs-CZ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дв</a:t>
                      </a:r>
                      <a:r>
                        <a:rPr lang="ru-RU" sz="2800" b="0" u="sng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</a:rPr>
                        <a:t>дцать</a:t>
                      </a:r>
                      <a:endParaRPr lang="cs-CZ" sz="2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372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29208" y="181325"/>
            <a:ext cx="8229600" cy="1143000"/>
          </a:xfrm>
        </p:spPr>
        <p:txBody>
          <a:bodyPr/>
          <a:lstStyle/>
          <a:p>
            <a:r>
              <a:rPr lang="cs-CZ" dirty="0" smtClean="0"/>
              <a:t>1 C</a:t>
            </a:r>
            <a:r>
              <a:rPr lang="ru-RU" dirty="0" smtClean="0"/>
              <a:t>оедините: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3178696" cy="5328592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4500" dirty="0" smtClean="0"/>
              <a:t>тринадцать</a:t>
            </a:r>
            <a:endParaRPr lang="cs-CZ" sz="4500" dirty="0"/>
          </a:p>
          <a:p>
            <a:pPr marL="0" indent="0" fontAlgn="t">
              <a:lnSpc>
                <a:spcPct val="120000"/>
              </a:lnSpc>
              <a:buNone/>
            </a:pPr>
            <a:r>
              <a:rPr lang="ru-RU" sz="4500" dirty="0" smtClean="0"/>
              <a:t>восемнадцать</a:t>
            </a:r>
            <a:endParaRPr lang="cs-CZ" sz="45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 smtClean="0"/>
              <a:t>одиннадцать</a:t>
            </a:r>
            <a:endParaRPr lang="cs-CZ" sz="45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/>
              <a:t>шестнадцать</a:t>
            </a:r>
            <a:endParaRPr lang="cs-CZ" sz="45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/>
              <a:t>четырнадцать</a:t>
            </a:r>
            <a:endParaRPr lang="cs-CZ" sz="45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/>
              <a:t>двенадцать</a:t>
            </a:r>
            <a:endParaRPr lang="cs-CZ" sz="45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/>
              <a:t>пятнадцать</a:t>
            </a:r>
            <a:endParaRPr lang="cs-CZ" sz="45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/>
              <a:t>двадцать</a:t>
            </a:r>
            <a:endParaRPr lang="cs-CZ" sz="45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/>
              <a:t>семнадцать</a:t>
            </a:r>
            <a:endParaRPr lang="cs-CZ" sz="45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/>
              <a:t>девятнадцать</a:t>
            </a:r>
            <a:endParaRPr lang="cs-CZ" sz="4500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7164288" y="1340768"/>
            <a:ext cx="601447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11</a:t>
            </a:r>
          </a:p>
          <a:p>
            <a:r>
              <a:rPr lang="ru-RU" sz="3200" dirty="0" smtClean="0"/>
              <a:t>12</a:t>
            </a:r>
          </a:p>
          <a:p>
            <a:r>
              <a:rPr lang="ru-RU" sz="3200" dirty="0" smtClean="0"/>
              <a:t>13</a:t>
            </a:r>
          </a:p>
          <a:p>
            <a:r>
              <a:rPr lang="ru-RU" sz="3200" dirty="0" smtClean="0"/>
              <a:t>14</a:t>
            </a:r>
          </a:p>
          <a:p>
            <a:r>
              <a:rPr lang="ru-RU" sz="3200" dirty="0" smtClean="0"/>
              <a:t>15</a:t>
            </a:r>
          </a:p>
          <a:p>
            <a:r>
              <a:rPr lang="ru-RU" sz="3200" dirty="0" smtClean="0"/>
              <a:t>16</a:t>
            </a:r>
          </a:p>
          <a:p>
            <a:r>
              <a:rPr lang="ru-RU" sz="3200" dirty="0" smtClean="0"/>
              <a:t>17</a:t>
            </a:r>
          </a:p>
          <a:p>
            <a:r>
              <a:rPr lang="ru-RU" sz="3200" dirty="0" smtClean="0"/>
              <a:t>18</a:t>
            </a:r>
          </a:p>
          <a:p>
            <a:r>
              <a:rPr lang="ru-RU" sz="3200" dirty="0" smtClean="0"/>
              <a:t>19</a:t>
            </a:r>
          </a:p>
          <a:p>
            <a:r>
              <a:rPr lang="ru-RU" sz="3200" dirty="0" smtClean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04519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529208" y="181325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1 C</a:t>
            </a:r>
            <a:r>
              <a:rPr lang="ru-RU" smtClean="0"/>
              <a:t>оедините: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268760"/>
            <a:ext cx="3178696" cy="5328592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4500" smtClean="0"/>
              <a:t>тринадцать</a:t>
            </a:r>
            <a:endParaRPr lang="cs-CZ" sz="4500" smtClean="0"/>
          </a:p>
          <a:p>
            <a:pPr marL="0" indent="0" fontAlgn="t">
              <a:lnSpc>
                <a:spcPct val="120000"/>
              </a:lnSpc>
              <a:buFont typeface="Arial" pitchFamily="34" charset="0"/>
              <a:buNone/>
            </a:pPr>
            <a:r>
              <a:rPr lang="ru-RU" sz="4500" smtClean="0"/>
              <a:t>восемнадцать</a:t>
            </a:r>
            <a:endParaRPr lang="cs-CZ" sz="4500" smtClean="0"/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4500" smtClean="0"/>
              <a:t>одиннадцать</a:t>
            </a:r>
            <a:endParaRPr lang="cs-CZ" sz="4500" smtClean="0"/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4500" smtClean="0"/>
              <a:t>шестнадцать</a:t>
            </a:r>
            <a:endParaRPr lang="cs-CZ" sz="4500" smtClean="0"/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4500" smtClean="0"/>
              <a:t>четырнадцать</a:t>
            </a:r>
            <a:endParaRPr lang="cs-CZ" sz="4500" smtClean="0"/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4500" smtClean="0"/>
              <a:t>двенадцать</a:t>
            </a:r>
            <a:endParaRPr lang="cs-CZ" sz="4500" smtClean="0"/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4500" smtClean="0"/>
              <a:t>пятнадцать</a:t>
            </a:r>
            <a:endParaRPr lang="cs-CZ" sz="4500" smtClean="0"/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4500" smtClean="0"/>
              <a:t>двадцать</a:t>
            </a:r>
            <a:endParaRPr lang="cs-CZ" sz="4500" smtClean="0"/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4500" smtClean="0"/>
              <a:t>семнадцать</a:t>
            </a:r>
            <a:endParaRPr lang="cs-CZ" sz="4500" smtClean="0"/>
          </a:p>
          <a:p>
            <a:pPr marL="0" indent="0">
              <a:lnSpc>
                <a:spcPct val="120000"/>
              </a:lnSpc>
              <a:buFont typeface="Arial" pitchFamily="34" charset="0"/>
              <a:buNone/>
            </a:pPr>
            <a:r>
              <a:rPr lang="ru-RU" sz="4500" smtClean="0"/>
              <a:t>девятнадцать</a:t>
            </a:r>
            <a:endParaRPr lang="cs-CZ" sz="4500" smtClean="0"/>
          </a:p>
          <a:p>
            <a:pPr marL="0" indent="0">
              <a:buFont typeface="Arial" pitchFamily="34" charset="0"/>
              <a:buNone/>
            </a:pP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7164288" y="1340768"/>
            <a:ext cx="601447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11</a:t>
            </a:r>
          </a:p>
          <a:p>
            <a:r>
              <a:rPr lang="ru-RU" sz="3200" dirty="0" smtClean="0"/>
              <a:t>12</a:t>
            </a:r>
          </a:p>
          <a:p>
            <a:r>
              <a:rPr lang="ru-RU" sz="3200" dirty="0" smtClean="0"/>
              <a:t>13</a:t>
            </a:r>
          </a:p>
          <a:p>
            <a:r>
              <a:rPr lang="ru-RU" sz="3200" dirty="0" smtClean="0"/>
              <a:t>14</a:t>
            </a:r>
          </a:p>
          <a:p>
            <a:r>
              <a:rPr lang="ru-RU" sz="3200" dirty="0" smtClean="0"/>
              <a:t>15</a:t>
            </a:r>
          </a:p>
          <a:p>
            <a:r>
              <a:rPr lang="ru-RU" sz="3200" dirty="0" smtClean="0"/>
              <a:t>16</a:t>
            </a:r>
          </a:p>
          <a:p>
            <a:r>
              <a:rPr lang="ru-RU" sz="3200" dirty="0" smtClean="0"/>
              <a:t>17</a:t>
            </a:r>
          </a:p>
          <a:p>
            <a:r>
              <a:rPr lang="ru-RU" sz="3200" dirty="0" smtClean="0"/>
              <a:t>18</a:t>
            </a:r>
          </a:p>
          <a:p>
            <a:r>
              <a:rPr lang="ru-RU" sz="3200" dirty="0" smtClean="0"/>
              <a:t>19</a:t>
            </a:r>
          </a:p>
          <a:p>
            <a:r>
              <a:rPr lang="ru-RU" sz="3200" dirty="0" smtClean="0"/>
              <a:t>20</a:t>
            </a:r>
          </a:p>
        </p:txBody>
      </p:sp>
      <p:cxnSp>
        <p:nvCxnSpPr>
          <p:cNvPr id="5" name="Přímá spojnice 4"/>
          <p:cNvCxnSpPr/>
          <p:nvPr/>
        </p:nvCxnSpPr>
        <p:spPr>
          <a:xfrm>
            <a:off x="2339752" y="1556792"/>
            <a:ext cx="4824536" cy="100811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2843808" y="2024844"/>
            <a:ext cx="4320480" cy="298833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 flipV="1">
            <a:off x="2627784" y="1628800"/>
            <a:ext cx="4536504" cy="93610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2627784" y="3068960"/>
            <a:ext cx="4536504" cy="100811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 flipV="1">
            <a:off x="2843808" y="3068960"/>
            <a:ext cx="4320480" cy="50405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V="1">
            <a:off x="2483768" y="2204864"/>
            <a:ext cx="4680520" cy="187220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2339752" y="3573016"/>
            <a:ext cx="4824536" cy="100811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2123728" y="5157192"/>
            <a:ext cx="5040560" cy="86409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 flipV="1">
            <a:off x="2483768" y="4581128"/>
            <a:ext cx="4680520" cy="100811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V="1">
            <a:off x="2750452" y="5589240"/>
            <a:ext cx="4413836" cy="57606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70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2 </a:t>
            </a:r>
            <a:r>
              <a:rPr lang="ru-RU" dirty="0" smtClean="0"/>
              <a:t>Напишите имя числительное словом: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298104" y="1700808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15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4109101" y="1700808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18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986736" y="1700808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20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298105" y="3920836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11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4106188" y="3929766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13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14728" y="3963943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17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cxnSp>
        <p:nvCxnSpPr>
          <p:cNvPr id="12" name="Přímá spojnice 11"/>
          <p:cNvCxnSpPr/>
          <p:nvPr/>
        </p:nvCxnSpPr>
        <p:spPr>
          <a:xfrm>
            <a:off x="440486" y="3356992"/>
            <a:ext cx="261934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3193722" y="3356992"/>
            <a:ext cx="298515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6428485" y="3356992"/>
            <a:ext cx="239226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6169986" y="5733256"/>
            <a:ext cx="2650764" cy="419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3471244" y="5737448"/>
            <a:ext cx="25202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440486" y="5733256"/>
            <a:ext cx="2808312" cy="419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487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2 </a:t>
            </a:r>
            <a:r>
              <a:rPr lang="ru-RU" smtClean="0"/>
              <a:t>Напишите имя числительное словом: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1298104" y="1700808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15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4109101" y="1700808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18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986736" y="1700808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20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298105" y="3920836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11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4106188" y="3929766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13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914728" y="3963943"/>
            <a:ext cx="88678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17</a:t>
            </a:r>
            <a:endParaRPr lang="cs-CZ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cxnSp>
        <p:nvCxnSpPr>
          <p:cNvPr id="9" name="Přímá spojnice 8"/>
          <p:cNvCxnSpPr/>
          <p:nvPr/>
        </p:nvCxnSpPr>
        <p:spPr>
          <a:xfrm>
            <a:off x="440486" y="3356992"/>
            <a:ext cx="261934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3193722" y="3356992"/>
            <a:ext cx="298515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6428485" y="3356992"/>
            <a:ext cx="239226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6169986" y="5733256"/>
            <a:ext cx="2650764" cy="419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3471244" y="5737448"/>
            <a:ext cx="25202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V="1">
            <a:off x="440486" y="5733256"/>
            <a:ext cx="2808312" cy="419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/>
        </p:nvSpPr>
        <p:spPr>
          <a:xfrm>
            <a:off x="509094" y="2766061"/>
            <a:ext cx="2684628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пятнадцать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3446868" y="5142325"/>
            <a:ext cx="2574744" cy="7571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2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тринадцать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6178873" y="5142325"/>
            <a:ext cx="2641877" cy="7571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2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семнадцать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6627276" y="2762760"/>
            <a:ext cx="2122697" cy="7571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2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двадцать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3120900" y="2671331"/>
            <a:ext cx="3130793" cy="7571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t">
              <a:lnSpc>
                <a:spcPct val="12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восемнадцать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389083" y="5130759"/>
            <a:ext cx="2911118" cy="7571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одиннадцать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356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 C</a:t>
            </a:r>
            <a:r>
              <a:rPr lang="ru-RU" dirty="0" smtClean="0"/>
              <a:t>колько им лет?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/>
              <a:t>Напр.: Катя/12 – Кате двенадцать лет.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брат/20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подруга/11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сестра/15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Таня/17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/>
              <a:t>д</a:t>
            </a:r>
            <a:r>
              <a:rPr lang="ru-RU" dirty="0" smtClean="0"/>
              <a:t>руг/14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3162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85313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Брату двадцать лет.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Подруге одиннадцать лет.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Сестре пятнадцать лет.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Тане семнадцать лет.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Другу четырнадцать лет.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18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/>
        </p:nvSpPr>
        <p:spPr>
          <a:xfrm>
            <a:off x="457200" y="30364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/>
        </p:nvSpPr>
        <p:spPr>
          <a:xfrm>
            <a:off x="457200" y="1441785"/>
            <a:ext cx="8229600" cy="51125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800" dirty="0" smtClean="0"/>
              <a:t>Téma: Číslovky </a:t>
            </a:r>
            <a:r>
              <a:rPr lang="cs-CZ" sz="2800" dirty="0" smtClean="0"/>
              <a:t>11-20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2: učitel čte názvy číslovek </a:t>
            </a:r>
            <a:r>
              <a:rPr lang="cs-CZ" sz="2800" dirty="0" smtClean="0"/>
              <a:t>11-20</a:t>
            </a:r>
            <a:r>
              <a:rPr lang="cs-CZ" sz="2800" dirty="0" smtClean="0"/>
              <a:t>, žáci společně opakují a poté sami jednotlivě čtou</a:t>
            </a:r>
          </a:p>
          <a:p>
            <a:pPr marL="0" indent="0">
              <a:buNone/>
            </a:pPr>
            <a:r>
              <a:rPr lang="cs-CZ" sz="2800" dirty="0" smtClean="0"/>
              <a:t>Strana 3: žáci </a:t>
            </a:r>
            <a:r>
              <a:rPr lang="cs-CZ" sz="2800" dirty="0" smtClean="0"/>
              <a:t>spojují názvy číslovek s jednotlivými číslicemi, procvičují si výslovnost číslovek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None/>
            </a:pPr>
            <a:r>
              <a:rPr lang="cs-CZ" sz="2800" dirty="0" smtClean="0"/>
              <a:t>Strana 5: žáci </a:t>
            </a:r>
            <a:r>
              <a:rPr lang="cs-CZ" sz="2800" dirty="0" smtClean="0"/>
              <a:t>si procvičují písemnou podobu číslovek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None/>
            </a:pPr>
            <a:r>
              <a:rPr lang="cs-CZ" sz="2800" dirty="0" smtClean="0"/>
              <a:t>Strana 7: </a:t>
            </a:r>
            <a:r>
              <a:rPr lang="cs-CZ" sz="2800" dirty="0" smtClean="0"/>
              <a:t>žáci odpovídají na otázku a sestavují věty podle vzoru, čtou a překládají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41278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236</Words>
  <Application>Microsoft Office PowerPoint</Application>
  <PresentationFormat>Předvádění na obrazovce (4:3)</PresentationFormat>
  <Paragraphs>110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VY_32_INOVACE_VES_R6_08  Vzdělávací oblast: Jazyk a jazyková komunikace Vzdělávací obor: Ruský jazyk    Tematický okruh: Používáme základní slovní zásobu k porozumění a mluvení o všedních tématech   Téma: Číslovky 11-20    6. ročník – výuka 1. rokem   </vt:lpstr>
      <vt:lpstr>Имя числительные 11-20</vt:lpstr>
      <vt:lpstr>1 Cоедините:</vt:lpstr>
      <vt:lpstr>Prezentace aplikace PowerPoint</vt:lpstr>
      <vt:lpstr>2 Напишите имя числительное словом:</vt:lpstr>
      <vt:lpstr>Prezentace aplikace PowerPoint</vt:lpstr>
      <vt:lpstr>3 Cколько им лет?</vt:lpstr>
      <vt:lpstr>Решение:</vt:lpstr>
      <vt:lpstr>Prezentace aplikace PowerPoint</vt:lpstr>
      <vt:lpstr>Zdroje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17</cp:revision>
  <dcterms:created xsi:type="dcterms:W3CDTF">2011-07-18T07:08:36Z</dcterms:created>
  <dcterms:modified xsi:type="dcterms:W3CDTF">2012-06-21T20:01:01Z</dcterms:modified>
</cp:coreProperties>
</file>