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0" r:id="rId6"/>
    <p:sldId id="261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6679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8562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424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1626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5459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171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6408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3192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2923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185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341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289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</a:t>
            </a:r>
            <a:r>
              <a:rPr lang="cs-CZ" sz="1800" smtClean="0"/>
              <a:t>14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Časování slovesa ‚mluvit‘</a:t>
            </a:r>
            <a: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1.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33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7161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ro obsah 2"/>
          <p:cNvSpPr txBox="1">
            <a:spLocks/>
          </p:cNvSpPr>
          <p:nvPr/>
        </p:nvSpPr>
        <p:spPr>
          <a:xfrm>
            <a:off x="537247" y="2347775"/>
            <a:ext cx="1800200" cy="3240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dirty="0" smtClean="0">
                <a:solidFill>
                  <a:schemeClr val="tx1"/>
                </a:solidFill>
              </a:rPr>
              <a:t>Я 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solidFill>
                  <a:schemeClr val="tx1"/>
                </a:solidFill>
              </a:rPr>
              <a:t>Ты 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solidFill>
                  <a:schemeClr val="tx1"/>
                </a:solidFill>
              </a:rPr>
              <a:t>Он /Она </a:t>
            </a:r>
            <a:endParaRPr lang="cs-CZ" sz="3600" dirty="0">
              <a:solidFill>
                <a:schemeClr val="tx1"/>
              </a:solidFill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5289775" y="2466306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1009806" y="482738"/>
            <a:ext cx="70523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Запомните: спряжение гл</a:t>
            </a:r>
            <a:r>
              <a:rPr lang="cs-CZ" sz="4000" dirty="0" smtClean="0"/>
              <a:t>a</a:t>
            </a:r>
            <a:r>
              <a:rPr lang="ru-RU" sz="4000" dirty="0" smtClean="0"/>
              <a:t>гола </a:t>
            </a:r>
          </a:p>
          <a:p>
            <a:pPr algn="ctr"/>
            <a:r>
              <a:rPr lang="cs-CZ" sz="4000" i="1" dirty="0" smtClean="0"/>
              <a:t>,</a:t>
            </a:r>
            <a:r>
              <a:rPr lang="ru-RU" sz="4000" i="1" dirty="0" smtClean="0"/>
              <a:t>говор</a:t>
            </a:r>
            <a:r>
              <a:rPr lang="ru-RU" sz="4000" i="1" u="sng" dirty="0" smtClean="0"/>
              <a:t>и</a:t>
            </a:r>
            <a:r>
              <a:rPr lang="ru-RU" sz="4000" i="1" dirty="0" smtClean="0"/>
              <a:t>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17" name="Obdélník 16"/>
          <p:cNvSpPr/>
          <p:nvPr/>
        </p:nvSpPr>
        <p:spPr>
          <a:xfrm>
            <a:off x="2049642" y="2297160"/>
            <a:ext cx="170348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2027047" y="3231227"/>
            <a:ext cx="2205219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2337447" y="4179064"/>
            <a:ext cx="179805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6297887" y="2426820"/>
            <a:ext cx="194713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Obdélník 20"/>
          <p:cNvSpPr/>
          <p:nvPr/>
        </p:nvSpPr>
        <p:spPr>
          <a:xfrm>
            <a:off x="6297887" y="3257816"/>
            <a:ext cx="2033955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Obdélník 21"/>
          <p:cNvSpPr/>
          <p:nvPr/>
        </p:nvSpPr>
        <p:spPr>
          <a:xfrm>
            <a:off x="6302110" y="4088813"/>
            <a:ext cx="177080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Obdélník 22"/>
          <p:cNvSpPr/>
          <p:nvPr/>
        </p:nvSpPr>
        <p:spPr>
          <a:xfrm>
            <a:off x="465239" y="2066780"/>
            <a:ext cx="8280920" cy="338437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2"/>
          <p:cNvSpPr txBox="1"/>
          <p:nvPr/>
        </p:nvSpPr>
        <p:spPr>
          <a:xfrm>
            <a:off x="462934" y="5811197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3" name="TextovéPole 13"/>
          <p:cNvSpPr txBox="1"/>
          <p:nvPr/>
        </p:nvSpPr>
        <p:spPr>
          <a:xfrm>
            <a:off x="3004935" y="5811196"/>
            <a:ext cx="568931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говор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не говор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Obdélník 23"/>
          <p:cNvSpPr/>
          <p:nvPr/>
        </p:nvSpPr>
        <p:spPr>
          <a:xfrm>
            <a:off x="478140" y="5811196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говорить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1. Ты ____________ по-русски?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2. Якуб ____________ по-словацки.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3. Они хорошо _____________ по-чешски.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4. Мы _____________ по-французски.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5. Я _____________ по-испански.</a:t>
            </a:r>
          </a:p>
        </p:txBody>
      </p:sp>
    </p:spTree>
    <p:extLst>
      <p:ext uri="{BB962C8B-B14F-4D97-AF65-F5344CB8AC3E}">
        <p14:creationId xmlns:p14="http://schemas.microsoft.com/office/powerpoint/2010/main" val="197296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1 </a:t>
            </a:r>
            <a:r>
              <a:rPr lang="ru-RU" smtClean="0"/>
              <a:t>Дополните глагол </a:t>
            </a:r>
            <a:r>
              <a:rPr lang="cs-CZ" i="1" smtClean="0"/>
              <a:t>‚</a:t>
            </a:r>
            <a:r>
              <a:rPr lang="ru-RU" i="1" smtClean="0"/>
              <a:t>говорить</a:t>
            </a:r>
            <a:r>
              <a:rPr lang="cs-CZ" i="1" smtClean="0"/>
              <a:t>‘</a:t>
            </a:r>
            <a:r>
              <a:rPr lang="ru-RU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1. Ты ____________ по-русски?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2. Якуб ____________ по-словацки.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3. Они хорошо _____________ по-чешски.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4. Мы _____________ по-французски.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5. Я _____________ по-испански.</a:t>
            </a:r>
            <a:endParaRPr lang="ru-RU" dirty="0" smtClean="0"/>
          </a:p>
        </p:txBody>
      </p:sp>
      <p:sp>
        <p:nvSpPr>
          <p:cNvPr id="4" name="Obdélník 3"/>
          <p:cNvSpPr/>
          <p:nvPr/>
        </p:nvSpPr>
        <p:spPr>
          <a:xfrm>
            <a:off x="1547664" y="1484784"/>
            <a:ext cx="2205219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169337" y="2306394"/>
            <a:ext cx="179805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3563888" y="3172465"/>
            <a:ext cx="177080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говорят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010457" y="3997425"/>
            <a:ext cx="194713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608780" y="4840019"/>
            <a:ext cx="1703480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говорю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948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Как они говорят?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 smtClean="0"/>
              <a:t>Напр.: Саша – русский</a:t>
            </a:r>
            <a:r>
              <a:rPr lang="cs-CZ" i="1" dirty="0" smtClean="0"/>
              <a:t>. - </a:t>
            </a:r>
            <a:r>
              <a:rPr lang="ru-RU" i="1" dirty="0" smtClean="0"/>
              <a:t>Саша говорит по-русски.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Ян – чех</a:t>
            </a:r>
            <a:r>
              <a:rPr lang="cs-CZ" dirty="0" smtClean="0"/>
              <a:t>.</a:t>
            </a:r>
            <a:endParaRPr lang="ru-RU" dirty="0" smtClean="0"/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Жорж – француз</a:t>
            </a:r>
            <a:r>
              <a:rPr lang="cs-CZ" dirty="0" smtClean="0"/>
              <a:t>.</a:t>
            </a:r>
            <a:endParaRPr lang="ru-RU" dirty="0" smtClean="0"/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Мери – испанка</a:t>
            </a:r>
            <a:r>
              <a:rPr lang="cs-CZ" dirty="0" smtClean="0"/>
              <a:t>.</a:t>
            </a:r>
            <a:endParaRPr lang="ru-RU" dirty="0" smtClean="0"/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Чарли – англичанин</a:t>
            </a:r>
            <a:r>
              <a:rPr lang="cs-CZ" dirty="0" smtClean="0"/>
              <a:t>.</a:t>
            </a:r>
            <a:endParaRPr lang="ru-RU" dirty="0" smtClean="0"/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Анна – словачка</a:t>
            </a:r>
            <a:r>
              <a:rPr lang="cs-CZ" dirty="0" smtClean="0"/>
              <a:t>.</a:t>
            </a:r>
            <a:endParaRPr lang="ru-RU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598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Ян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 по-чешски.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Жорж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 по-французски.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Мери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 по-испански.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Чарли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 по-английски.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Анна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 по-слвацки.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214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3 </a:t>
            </a:r>
            <a:r>
              <a:rPr lang="ru-RU" dirty="0" smtClean="0"/>
              <a:t>На вопрсы отвечайте отрицательно: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772816"/>
            <a:ext cx="8363272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Напр.: Он говорит по-немецки? – Нет, не </a:t>
            </a:r>
            <a:r>
              <a:rPr lang="cs-CZ" i="1" dirty="0" smtClean="0"/>
              <a:t>	 </a:t>
            </a:r>
            <a:r>
              <a:rPr lang="ru-RU" i="1" dirty="0" smtClean="0"/>
              <a:t>говорит.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Они говорят по-словацки?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говоришь по-французски?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говорите по-русски?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Она говорит по-английски?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Мы говорим по-чешски?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954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говорят.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говорю.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говорим.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говорит.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говорим.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927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</a:t>
            </a:r>
            <a:r>
              <a:rPr lang="cs-CZ" sz="2800" dirty="0" smtClean="0"/>
              <a:t>‚mluvit‘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tvoří odpovědi na otázku podle vzoru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tvoří odpovědi na otázky – používají zápor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42354794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311</Words>
  <Application>Microsoft Office PowerPoint</Application>
  <PresentationFormat>Předvádění na obrazovce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VY_32_INOVACE_VES_R6_14  Vzdělávací oblast: Jazyk a jazyková komunikace Vzdělávací obor: Ruský jazyk    Tematický okruh: Vyjadřujeme se rusky k různým tématům Téma:  Časování slovesa ‚mluvit‘ 6. ročník – výuka 1. rokem   </vt:lpstr>
      <vt:lpstr>Prezentace aplikace PowerPoint</vt:lpstr>
      <vt:lpstr>1 Дополните глагол ‚говорить‘:</vt:lpstr>
      <vt:lpstr>Prezentace aplikace PowerPoint</vt:lpstr>
      <vt:lpstr>2 Как они говорят?</vt:lpstr>
      <vt:lpstr>Решение:</vt:lpstr>
      <vt:lpstr>3 На вопрсы отвечайте отрицательно:</vt:lpstr>
      <vt:lpstr>Решение: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20</cp:revision>
  <dcterms:created xsi:type="dcterms:W3CDTF">2011-07-14T12:38:52Z</dcterms:created>
  <dcterms:modified xsi:type="dcterms:W3CDTF">2012-06-21T20:39:25Z</dcterms:modified>
</cp:coreProperties>
</file>