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9" r:id="rId6"/>
    <p:sldId id="262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smtClean="0"/>
              <a:t>26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‚chtít‘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říjen- </a:t>
            </a:r>
            <a:r>
              <a:rPr lang="cs-CZ" sz="1200" dirty="0"/>
              <a:t>2012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 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хотеть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10652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71405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3057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43148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хотим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51830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хотите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25380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хотят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45870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хочу, не хочешь,...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хотеть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/>
              <a:t>Мы ___________ </a:t>
            </a:r>
            <a:r>
              <a:rPr lang="ru-RU" dirty="0" smtClean="0"/>
              <a:t>учиться в вузе.</a:t>
            </a: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/>
              <a:t>Она ___________ </a:t>
            </a:r>
            <a:r>
              <a:rPr lang="ru-RU" dirty="0" smtClean="0"/>
              <a:t>работать врачом.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Где они ____________ работать?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Ты ____________ учиться в гимназии?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/>
              <a:t>Он ___________ </a:t>
            </a:r>
            <a:r>
              <a:rPr lang="ru-RU" dirty="0" smtClean="0"/>
              <a:t>учиться в техникуме.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/>
              <a:t>Я ___________ </a:t>
            </a:r>
            <a:r>
              <a:rPr lang="ru-RU" dirty="0" smtClean="0"/>
              <a:t>работать секретаршей.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/>
              <a:t>Мы ___________ </a:t>
            </a:r>
            <a:r>
              <a:rPr lang="ru-RU" dirty="0" smtClean="0"/>
              <a:t>учиться в вузе.</a:t>
            </a: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/>
              <a:t>Она ___________ </a:t>
            </a:r>
            <a:r>
              <a:rPr lang="ru-RU" dirty="0" smtClean="0"/>
              <a:t>работать врачом.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Где они ____________ работать?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Ты ____________ учиться в гимназии?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/>
              <a:t>Он ___________ </a:t>
            </a:r>
            <a:r>
              <a:rPr lang="ru-RU" dirty="0" smtClean="0"/>
              <a:t>учиться в техникуме.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/>
              <a:t>Я ___________ </a:t>
            </a:r>
            <a:r>
              <a:rPr lang="ru-RU" dirty="0" smtClean="0"/>
              <a:t>работать секретаршей.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478785" y="5157192"/>
            <a:ext cx="110652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656736" y="3657676"/>
            <a:ext cx="171405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723407" y="4408487"/>
            <a:ext cx="13057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835696" y="1268760"/>
            <a:ext cx="143148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хотим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551437" y="2857609"/>
            <a:ext cx="125380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хотят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898566" y="2106233"/>
            <a:ext cx="13057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674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Запомните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	</a:t>
            </a:r>
            <a:r>
              <a:rPr lang="ru-RU" i="1" dirty="0" smtClean="0">
                <a:solidFill>
                  <a:srgbClr val="C00000"/>
                </a:solidFill>
              </a:rPr>
              <a:t>работать</a:t>
            </a:r>
            <a:endParaRPr lang="ru-RU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		(Я хочу работать секретарш</a:t>
            </a:r>
            <a:r>
              <a:rPr lang="ru-RU" dirty="0" smtClean="0">
                <a:solidFill>
                  <a:srgbClr val="C00000"/>
                </a:solidFill>
              </a:rPr>
              <a:t>ей</a:t>
            </a:r>
            <a:r>
              <a:rPr lang="ru-RU" dirty="0" smtClean="0"/>
              <a:t>.)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Кем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</a:t>
            </a:r>
            <a:r>
              <a:rPr lang="ru-RU" i="1" dirty="0" smtClean="0">
                <a:solidFill>
                  <a:srgbClr val="C00000"/>
                </a:solidFill>
              </a:rPr>
              <a:t>стать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(Я хочу стать врач</a:t>
            </a:r>
            <a:r>
              <a:rPr lang="ru-RU" dirty="0" smtClean="0">
                <a:solidFill>
                  <a:srgbClr val="C00000"/>
                </a:solidFill>
              </a:rPr>
              <a:t>ом</a:t>
            </a:r>
            <a:r>
              <a:rPr lang="ru-RU" dirty="0" smtClean="0"/>
              <a:t>.)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1331640" y="2585733"/>
            <a:ext cx="936104" cy="10801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331640" y="3665853"/>
            <a:ext cx="936104" cy="5760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85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cs-CZ" dirty="0" smtClean="0"/>
              <a:t> </a:t>
            </a:r>
            <a:r>
              <a:rPr lang="ru-RU" dirty="0" smtClean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</a:t>
            </a:r>
            <a:r>
              <a:rPr lang="ru-RU" i="1" dirty="0"/>
              <a:t>Т</a:t>
            </a:r>
            <a:r>
              <a:rPr lang="ru-RU" i="1" dirty="0" smtClean="0"/>
              <a:t>ы хочешь стать юристом? – Нет, не хочу.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1.   Брат хочет стать врачом?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2.   Мама хочет работать учительницей?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3.   Ты хочешь стать инженером?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4.   Друг хочет работать журналистом?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5.   Подруга хочет работать секретаршей?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08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хочет.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хочет.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хочу.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хочет.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хочет.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11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‚chtít‘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podobu, čtení </a:t>
            </a:r>
            <a:r>
              <a:rPr lang="cs-CZ" sz="2800" smtClean="0"/>
              <a:t>a překlad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učitel seznamuje žáky s tvary podstatných jmen, která následují za slovesy v 7. pádě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cs-CZ" sz="2800" dirty="0"/>
              <a:t>6</a:t>
            </a:r>
            <a:r>
              <a:rPr lang="cs-CZ" sz="2800" dirty="0" smtClean="0"/>
              <a:t>: žáci tvoří odpovědi na otázky – používají zápor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</a:t>
            </a:r>
            <a:r>
              <a:rPr lang="cs-CZ" sz="2800" dirty="0"/>
              <a:t>7</a:t>
            </a:r>
            <a:r>
              <a:rPr lang="cs-CZ" sz="2800" dirty="0" smtClean="0"/>
              <a:t>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320</Words>
  <Application>Microsoft Office PowerPoint</Application>
  <PresentationFormat>Předvádění na obrazovce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VY_32_INOVACE_VES_R7_26  Vzdělávací oblast: Jazyk a jazyková komunikace Vzdělávací obor: Ruský jazyk    Tematický okruh: Vyjadřujeme se rusky k různým tématům Téma:  Časování slovesa ‚chtít‘ 7. ročník – výuka 2. rokem   </vt:lpstr>
      <vt:lpstr>Prezentace aplikace PowerPoint</vt:lpstr>
      <vt:lpstr>2 Дополните глагол ‚хотеть‘:</vt:lpstr>
      <vt:lpstr>Решение</vt:lpstr>
      <vt:lpstr>3 Запомните</vt:lpstr>
      <vt:lpstr>4 Реагируйте по образцу:</vt:lpstr>
      <vt:lpstr>Решение: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38</cp:revision>
  <dcterms:created xsi:type="dcterms:W3CDTF">2011-07-14T12:01:01Z</dcterms:created>
  <dcterms:modified xsi:type="dcterms:W3CDTF">2013-03-19T17:44:02Z</dcterms:modified>
</cp:coreProperties>
</file>