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77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smtClean="0"/>
              <a:t>33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‚psát‘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</a:t>
            </a:r>
            <a:r>
              <a:rPr lang="cs-CZ" sz="1200" dirty="0"/>
              <a:t>prosinec </a:t>
            </a:r>
            <a:r>
              <a:rPr lang="cs-CZ" sz="1200" dirty="0" smtClean="0"/>
              <a:t> - 2012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писать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28432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89186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48354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63038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71944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47027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49426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пишу, не пишешь,...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писать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4380" y="1417638"/>
            <a:ext cx="8075240" cy="487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/>
              <a:t>1 Кому ты ____________ ?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2 Я __________ бабушке?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3 Мы любим ___________ рассказы.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4 Он ____________ романы.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5 Ребята ___________ письма.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150983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534380" y="1417638"/>
            <a:ext cx="8075240" cy="487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/>
              <a:t>1 Кому ты ____________ ?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2 Я __________ бабушке?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3 Мы любим ___________ рассказы.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4 Он ____________ романы.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5 Ребята ___________ письма.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1619672" y="2483033"/>
            <a:ext cx="128432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680135" y="1434296"/>
            <a:ext cx="189186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051720" y="4437112"/>
            <a:ext cx="148354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3203848" y="3438351"/>
            <a:ext cx="155363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писать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697926" y="5459065"/>
            <a:ext cx="147027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294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 </a:t>
            </a:r>
            <a:r>
              <a:rPr lang="ru-RU" dirty="0" smtClean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Ты пишешь тёте? – Нет, не пишу.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Дедушка пишет книгу?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Ребята пишут комиксы?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пишете письмо?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dirty="0" smtClean="0"/>
              <a:t>Ты пишешь учительнице?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dirty="0" smtClean="0"/>
              <a:t>Мама пишет врачу?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334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пишет.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пишут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пишем.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пишу.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пишет.</a:t>
            </a:r>
          </a:p>
        </p:txBody>
      </p:sp>
    </p:spTree>
    <p:extLst>
      <p:ext uri="{BB962C8B-B14F-4D97-AF65-F5344CB8AC3E}">
        <p14:creationId xmlns:p14="http://schemas.microsoft.com/office/powerpoint/2010/main" val="160824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 </a:t>
            </a:r>
            <a:r>
              <a:rPr lang="ru-RU" dirty="0" smtClean="0"/>
              <a:t>Переведите на чешский язык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адрес –</a:t>
            </a:r>
          </a:p>
          <a:p>
            <a:pPr marL="0" indent="0">
              <a:buNone/>
            </a:pPr>
            <a:r>
              <a:rPr lang="ru-RU" sz="4000" dirty="0" smtClean="0"/>
              <a:t>наклеить марку –</a:t>
            </a:r>
          </a:p>
          <a:p>
            <a:pPr marL="0" indent="0">
              <a:buNone/>
            </a:pPr>
            <a:r>
              <a:rPr lang="ru-RU" sz="4000" dirty="0" smtClean="0"/>
              <a:t>заклеить конверт –</a:t>
            </a:r>
          </a:p>
          <a:p>
            <a:pPr marL="0" indent="0">
              <a:buNone/>
            </a:pPr>
            <a:r>
              <a:rPr lang="ru-RU" sz="4000" dirty="0" smtClean="0"/>
              <a:t>вложить письмо в конверт –</a:t>
            </a:r>
          </a:p>
          <a:p>
            <a:pPr marL="0" indent="0">
              <a:buNone/>
            </a:pPr>
            <a:r>
              <a:rPr lang="ru-RU" sz="4000" dirty="0" smtClean="0"/>
              <a:t>почтовый ящик –</a:t>
            </a:r>
          </a:p>
          <a:p>
            <a:pPr marL="0" indent="0">
              <a:buNone/>
            </a:pPr>
            <a:r>
              <a:rPr lang="ru-RU" sz="4000" dirty="0" smtClean="0"/>
              <a:t>адресат -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2001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4 </a:t>
            </a:r>
            <a:r>
              <a:rPr lang="ru-RU" smtClean="0"/>
              <a:t>Переведите на чешский язык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adresa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Font typeface="Arial" pitchFamily="34" charset="0"/>
              <a:buNone/>
            </a:pP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nalepit známku</a:t>
            </a:r>
          </a:p>
          <a:p>
            <a:pPr marL="0" indent="0">
              <a:buFont typeface="Arial" pitchFamily="34" charset="0"/>
              <a:buNone/>
            </a:pP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zalepit obálku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Font typeface="Arial" pitchFamily="34" charset="0"/>
              <a:buNone/>
            </a:pP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vložit dopis do obálky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Font typeface="Arial" pitchFamily="34" charset="0"/>
              <a:buNone/>
            </a:pP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poštovní schránka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Font typeface="Arial" pitchFamily="34" charset="0"/>
              <a:buNone/>
            </a:pP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adresát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418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‚psát‘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odpovědi na otázku podle vzoru – používají zápor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vyhledávají význam slov ve slovníku, překládají 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300</Words>
  <Application>Microsoft Office PowerPoint</Application>
  <PresentationFormat>Předvádění na obrazovce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VY_32_INOVACE_VES_R7_33  Vzdělávací oblast: Jazyk a jazyková komunikace Vzdělávací obor: Ruský jazyk    Tematický okruh: Vyjadřujeme se rusky k různým tématům Téma:  Časování slovesa ‚psát‘ 7. ročník – výuka 2. rokem   </vt:lpstr>
      <vt:lpstr>Prezentace aplikace PowerPoint</vt:lpstr>
      <vt:lpstr>Prezentace aplikace PowerPoint</vt:lpstr>
      <vt:lpstr>Prezentace aplikace PowerPoint</vt:lpstr>
      <vt:lpstr>3 Реагируйте по образцу:</vt:lpstr>
      <vt:lpstr>Решение:</vt:lpstr>
      <vt:lpstr>4 Переведите на чешский язык</vt:lpstr>
      <vt:lpstr>Prezentace aplikace PowerPoint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50</cp:revision>
  <dcterms:created xsi:type="dcterms:W3CDTF">2011-07-14T12:01:01Z</dcterms:created>
  <dcterms:modified xsi:type="dcterms:W3CDTF">2013-03-19T17:51:25Z</dcterms:modified>
</cp:coreProperties>
</file>