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  <p:sldId id="271" r:id="rId5"/>
    <p:sldId id="274" r:id="rId6"/>
    <p:sldId id="277" r:id="rId7"/>
    <p:sldId id="276" r:id="rId8"/>
    <p:sldId id="275" r:id="rId9"/>
    <p:sldId id="273" r:id="rId10"/>
    <p:sldId id="266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084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36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95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9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309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6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69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91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9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0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dirty="0" smtClean="0"/>
              <a:t>40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Vyjadřujeme se rusky k různým tématům</a:t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</a:t>
            </a:r>
            <a:r>
              <a:rPr lang="cs-CZ" sz="31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</a:t>
            </a: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lovesa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únor - 2013</a:t>
            </a:r>
            <a:endParaRPr lang="en-US" sz="1200" dirty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</a:p>
          <a:p>
            <a:pPr marL="0" indent="0">
              <a:buNone/>
            </a:pPr>
            <a:r>
              <a:rPr lang="cs-CZ"/>
              <a:t>http://office.microsoft.com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079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 </a:t>
            </a:r>
            <a:r>
              <a:rPr lang="ru-RU" dirty="0" smtClean="0"/>
              <a:t>Соедините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 smtClean="0"/>
              <a:t>читать</a:t>
            </a:r>
            <a:endParaRPr lang="cs-CZ" sz="4000" dirty="0" smtClean="0"/>
          </a:p>
          <a:p>
            <a:pPr marL="0" indent="0" algn="ctr">
              <a:buNone/>
            </a:pPr>
            <a:r>
              <a:rPr lang="ru-RU" sz="4000" dirty="0" smtClean="0"/>
              <a:t>слушать</a:t>
            </a:r>
            <a:endParaRPr lang="ru-RU" sz="4000" dirty="0"/>
          </a:p>
          <a:p>
            <a:pPr marL="0" indent="0" algn="ctr">
              <a:buNone/>
            </a:pPr>
            <a:r>
              <a:rPr lang="ru-RU" sz="4000" dirty="0" smtClean="0"/>
              <a:t>    смотреть	</a:t>
            </a:r>
            <a:endParaRPr lang="cs-CZ" sz="4000" dirty="0" smtClean="0"/>
          </a:p>
          <a:p>
            <a:pPr marL="0" indent="0" algn="ctr">
              <a:buNone/>
            </a:pPr>
            <a:r>
              <a:rPr lang="ru-RU" sz="4000" dirty="0" smtClean="0"/>
              <a:t>гулять</a:t>
            </a:r>
            <a:endParaRPr lang="cs-CZ" sz="4000" dirty="0" smtClean="0"/>
          </a:p>
          <a:p>
            <a:pPr marL="0" indent="0" algn="ctr">
              <a:buNone/>
            </a:pPr>
            <a:r>
              <a:rPr lang="ru-RU" sz="4000" dirty="0" smtClean="0"/>
              <a:t>играть</a:t>
            </a:r>
            <a:endParaRPr lang="cs-CZ" sz="4000" dirty="0" smtClean="0"/>
          </a:p>
          <a:p>
            <a:pPr marL="0" indent="0" algn="ctr">
              <a:buNone/>
            </a:pPr>
            <a:r>
              <a:rPr lang="ru-RU" sz="4000" dirty="0" smtClean="0"/>
              <a:t>писать</a:t>
            </a:r>
            <a:endParaRPr lang="cs-CZ" sz="4000" dirty="0" smtClean="0"/>
          </a:p>
          <a:p>
            <a:pPr marL="0" indent="0" algn="ctr">
              <a:buNone/>
            </a:pPr>
            <a:endParaRPr lang="cs-CZ" sz="4000" dirty="0" smtClean="0"/>
          </a:p>
          <a:p>
            <a:pPr algn="ctr"/>
            <a:endParaRPr lang="cs-CZ" sz="4000" dirty="0"/>
          </a:p>
        </p:txBody>
      </p:sp>
      <p:pic>
        <p:nvPicPr>
          <p:cNvPr id="1026" name="Picture 2" descr="C:\Users\Uzivatel\AppData\Local\Microsoft\Windows\Temporary Internet Files\Content.IE5\8X2HX742\MC90015645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279" y="1307064"/>
            <a:ext cx="1398914" cy="1436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zivatel\AppData\Local\Microsoft\Windows\Temporary Internet Files\Content.IE5\M0CYSVNC\MC90043984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779" y="4879443"/>
            <a:ext cx="1296144" cy="1114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zivatel\AppData\Local\Microsoft\Windows\Temporary Internet Files\Content.IE5\ZZL50NLX\MC90034723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398269"/>
            <a:ext cx="1673581" cy="1279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zivatel\AppData\Local\Microsoft\Windows\Temporary Internet Files\Content.IE5\ZZL50NLX\MC900430089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025" y="3084524"/>
            <a:ext cx="1512168" cy="1351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zivatel\AppData\Local\Microsoft\Windows\Temporary Internet Files\Content.IE5\8X2HX742\MC900232055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87" y="4752487"/>
            <a:ext cx="1775776" cy="126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zivatel\AppData\Local\Microsoft\Windows\Temporary Internet Files\Content.IE5\ZZL50NLX\MC900441910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205933"/>
            <a:ext cx="1719623" cy="110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79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 </a:t>
            </a:r>
            <a:r>
              <a:rPr lang="ru-RU" dirty="0" smtClean="0"/>
              <a:t>Соедините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 smtClean="0"/>
              <a:t>читать</a:t>
            </a:r>
            <a:endParaRPr lang="cs-CZ" sz="4000" dirty="0" smtClean="0"/>
          </a:p>
          <a:p>
            <a:pPr marL="0" indent="0" algn="ctr">
              <a:buNone/>
            </a:pPr>
            <a:r>
              <a:rPr lang="ru-RU" sz="4000" dirty="0" smtClean="0"/>
              <a:t>слушать</a:t>
            </a:r>
            <a:endParaRPr lang="ru-RU" sz="4000" dirty="0"/>
          </a:p>
          <a:p>
            <a:pPr marL="0" indent="0" algn="ctr">
              <a:buNone/>
            </a:pPr>
            <a:r>
              <a:rPr lang="ru-RU" sz="4000" dirty="0" smtClean="0"/>
              <a:t>    смотреть	</a:t>
            </a:r>
            <a:endParaRPr lang="cs-CZ" sz="4000" dirty="0" smtClean="0"/>
          </a:p>
          <a:p>
            <a:pPr marL="0" indent="0" algn="ctr">
              <a:buNone/>
            </a:pPr>
            <a:r>
              <a:rPr lang="ru-RU" sz="4000" dirty="0" smtClean="0"/>
              <a:t>гулять</a:t>
            </a:r>
            <a:endParaRPr lang="cs-CZ" sz="4000" dirty="0" smtClean="0"/>
          </a:p>
          <a:p>
            <a:pPr marL="0" indent="0" algn="ctr">
              <a:buNone/>
            </a:pPr>
            <a:r>
              <a:rPr lang="ru-RU" sz="4000" dirty="0" smtClean="0"/>
              <a:t>играть</a:t>
            </a:r>
            <a:endParaRPr lang="cs-CZ" sz="4000" dirty="0" smtClean="0"/>
          </a:p>
          <a:p>
            <a:pPr marL="0" indent="0" algn="ctr">
              <a:buNone/>
            </a:pPr>
            <a:r>
              <a:rPr lang="ru-RU" sz="4000" dirty="0" smtClean="0"/>
              <a:t>писать</a:t>
            </a:r>
            <a:endParaRPr lang="cs-CZ" sz="4000" dirty="0" smtClean="0"/>
          </a:p>
          <a:p>
            <a:pPr marL="0" indent="0" algn="ctr">
              <a:buNone/>
            </a:pPr>
            <a:endParaRPr lang="cs-CZ" sz="4000" dirty="0" smtClean="0"/>
          </a:p>
          <a:p>
            <a:pPr algn="ctr"/>
            <a:endParaRPr lang="cs-CZ" sz="4000" dirty="0"/>
          </a:p>
        </p:txBody>
      </p:sp>
      <p:pic>
        <p:nvPicPr>
          <p:cNvPr id="1026" name="Picture 2" descr="C:\Users\Uzivatel\AppData\Local\Microsoft\Windows\Temporary Internet Files\Content.IE5\8X2HX742\MC90015645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279" y="1307064"/>
            <a:ext cx="1398914" cy="1436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zivatel\AppData\Local\Microsoft\Windows\Temporary Internet Files\Content.IE5\M0CYSVNC\MC90043984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779" y="4879443"/>
            <a:ext cx="1296144" cy="1114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zivatel\AppData\Local\Microsoft\Windows\Temporary Internet Files\Content.IE5\ZZL50NLX\MC90034723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398269"/>
            <a:ext cx="1673581" cy="1279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zivatel\AppData\Local\Microsoft\Windows\Temporary Internet Files\Content.IE5\ZZL50NLX\MC900430089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025" y="3084524"/>
            <a:ext cx="1512168" cy="1351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zivatel\AppData\Local\Microsoft\Windows\Temporary Internet Files\Content.IE5\8X2HX742\MC900232055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87" y="4752487"/>
            <a:ext cx="1775776" cy="126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zivatel\AppData\Local\Microsoft\Windows\Temporary Internet Files\Content.IE5\ZZL50NLX\MC900441910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205933"/>
            <a:ext cx="1719623" cy="110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Přímá spojnice 4"/>
          <p:cNvCxnSpPr/>
          <p:nvPr/>
        </p:nvCxnSpPr>
        <p:spPr>
          <a:xfrm>
            <a:off x="5508104" y="2715019"/>
            <a:ext cx="1224136" cy="237016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 flipH="1">
            <a:off x="2514463" y="2025357"/>
            <a:ext cx="1337457" cy="1248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 flipV="1">
            <a:off x="5652120" y="2025357"/>
            <a:ext cx="936104" cy="133163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 flipH="1" flipV="1">
            <a:off x="2514463" y="3760458"/>
            <a:ext cx="1337457" cy="46063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 flipH="1">
            <a:off x="2627784" y="4879443"/>
            <a:ext cx="1224136" cy="557151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508104" y="3990773"/>
            <a:ext cx="1224136" cy="159846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66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2</a:t>
            </a:r>
            <a:r>
              <a:rPr lang="ru-RU" dirty="0" smtClean="0"/>
              <a:t> Дополните глагол: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3528393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1 Мой друг ____________ в хоккей.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2 Я _____________ телевизор.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3 Мои родители ____________ в больнице.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4 Галина ____________ книги.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5 Наташа ___________ музыку.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713472" y="5293437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читать		слушать		смотреть	</a:t>
            </a:r>
          </a:p>
          <a:p>
            <a:pPr algn="ctr"/>
            <a:r>
              <a:rPr lang="ru-RU" sz="2800" dirty="0"/>
              <a:t>р</a:t>
            </a:r>
            <a:r>
              <a:rPr lang="ru-RU" sz="2800" dirty="0" smtClean="0"/>
              <a:t>аботать			играть		</a:t>
            </a:r>
            <a:endParaRPr lang="cs-CZ" sz="2800" dirty="0"/>
          </a:p>
        </p:txBody>
      </p:sp>
      <p:sp>
        <p:nvSpPr>
          <p:cNvPr id="5" name="Obdélník 4"/>
          <p:cNvSpPr/>
          <p:nvPr/>
        </p:nvSpPr>
        <p:spPr>
          <a:xfrm>
            <a:off x="683568" y="5293437"/>
            <a:ext cx="7632848" cy="108789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771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3528393"/>
          </a:xfrm>
        </p:spPr>
        <p:txBody>
          <a:bodyPr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ru-RU" dirty="0" smtClean="0"/>
              <a:t>1 Мой друг ___________ в хоккей.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dirty="0" smtClean="0"/>
              <a:t>2 Я _____________ телевизор.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dirty="0" smtClean="0"/>
              <a:t>3 Мои родители ____________ в больнице.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dirty="0" smtClean="0"/>
              <a:t>4 Галина ____________ книги.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dirty="0" smtClean="0"/>
              <a:t>5 Наташа ___________ музыку.</a:t>
            </a:r>
            <a:endParaRPr lang="cs-CZ" dirty="0"/>
          </a:p>
        </p:txBody>
      </p:sp>
      <p:sp>
        <p:nvSpPr>
          <p:cNvPr id="7" name="Obdélník 6"/>
          <p:cNvSpPr/>
          <p:nvPr/>
        </p:nvSpPr>
        <p:spPr>
          <a:xfrm>
            <a:off x="3005371" y="1340006"/>
            <a:ext cx="1531188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</a:t>
            </a:r>
            <a:r>
              <a:rPr lang="cs-C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1514239" y="2235093"/>
            <a:ext cx="1767984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смотр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2345909" y="5013176"/>
            <a:ext cx="1875835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слуша</a:t>
            </a:r>
            <a:r>
              <a:rPr lang="cs-C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578965" y="3148704"/>
            <a:ext cx="213622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работают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2559866" y="4089846"/>
            <a:ext cx="152477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чита</a:t>
            </a:r>
            <a:r>
              <a:rPr lang="cs-C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8655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040261"/>
              </p:ext>
            </p:extLst>
          </p:nvPr>
        </p:nvGraphicFramePr>
        <p:xfrm>
          <a:off x="1187624" y="1340769"/>
          <a:ext cx="6840760" cy="4248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5095"/>
                <a:gridCol w="855095"/>
                <a:gridCol w="855095"/>
                <a:gridCol w="855095"/>
                <a:gridCol w="855095"/>
                <a:gridCol w="855095"/>
                <a:gridCol w="855095"/>
                <a:gridCol w="855095"/>
              </a:tblGrid>
              <a:tr h="606925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х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6925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6925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х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6925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ж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6925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6925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6925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ш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5" name="Přímá spojnice 4"/>
          <p:cNvCxnSpPr/>
          <p:nvPr/>
        </p:nvCxnSpPr>
        <p:spPr>
          <a:xfrm>
            <a:off x="1547664" y="6453336"/>
            <a:ext cx="417646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Nadpis 1"/>
          <p:cNvSpPr txBox="1">
            <a:spLocks/>
          </p:cNvSpPr>
          <p:nvPr/>
        </p:nvSpPr>
        <p:spPr>
          <a:xfrm>
            <a:off x="395536" y="1121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3</a:t>
            </a:r>
            <a:r>
              <a:rPr lang="cs-CZ" dirty="0" smtClean="0"/>
              <a:t>  </a:t>
            </a:r>
            <a:r>
              <a:rPr lang="ru-RU" dirty="0" smtClean="0"/>
              <a:t>Кроссворд</a:t>
            </a:r>
            <a:r>
              <a:rPr lang="cs-CZ" dirty="0" smtClean="0"/>
              <a:t>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9996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732958"/>
              </p:ext>
            </p:extLst>
          </p:nvPr>
        </p:nvGraphicFramePr>
        <p:xfrm>
          <a:off x="1187624" y="1340769"/>
          <a:ext cx="6840760" cy="4248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5095"/>
                <a:gridCol w="855095"/>
                <a:gridCol w="855095"/>
                <a:gridCol w="855095"/>
                <a:gridCol w="855095"/>
                <a:gridCol w="855095"/>
                <a:gridCol w="855095"/>
                <a:gridCol w="855095"/>
              </a:tblGrid>
              <a:tr h="606925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х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6925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6925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х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6925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ж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6925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6925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6925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ш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5" name="Přímá spojnice 4"/>
          <p:cNvCxnSpPr/>
          <p:nvPr/>
        </p:nvCxnSpPr>
        <p:spPr>
          <a:xfrm>
            <a:off x="1547664" y="6453336"/>
            <a:ext cx="309634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Obdélník 3"/>
          <p:cNvSpPr/>
          <p:nvPr/>
        </p:nvSpPr>
        <p:spPr>
          <a:xfrm>
            <a:off x="1403648" y="1412776"/>
            <a:ext cx="504056" cy="338437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3131840" y="1412776"/>
            <a:ext cx="4680520" cy="43204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2339752" y="3215218"/>
            <a:ext cx="3744416" cy="50181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3131840" y="2636912"/>
            <a:ext cx="4680520" cy="46805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2339752" y="5013176"/>
            <a:ext cx="5616624" cy="43204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2339752" y="4437112"/>
            <a:ext cx="4608512" cy="43204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7380312" y="3215218"/>
            <a:ext cx="432048" cy="223000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2339752" y="3861048"/>
            <a:ext cx="4752528" cy="46917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1403648" y="1988840"/>
            <a:ext cx="4824536" cy="43204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bdélník 13"/>
          <p:cNvSpPr/>
          <p:nvPr/>
        </p:nvSpPr>
        <p:spPr>
          <a:xfrm rot="19480385">
            <a:off x="875773" y="3465005"/>
            <a:ext cx="5734650" cy="50405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Nadpis 1"/>
          <p:cNvSpPr txBox="1">
            <a:spLocks/>
          </p:cNvSpPr>
          <p:nvPr/>
        </p:nvSpPr>
        <p:spPr>
          <a:xfrm>
            <a:off x="547936" y="1166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Решение</a:t>
            </a:r>
            <a:r>
              <a:rPr lang="cs-CZ" dirty="0" smtClean="0"/>
              <a:t>:</a:t>
            </a:r>
            <a:endParaRPr lang="cs-CZ" dirty="0"/>
          </a:p>
        </p:txBody>
      </p:sp>
      <p:sp>
        <p:nvSpPr>
          <p:cNvPr id="2" name="Obdélník 1"/>
          <p:cNvSpPr/>
          <p:nvPr/>
        </p:nvSpPr>
        <p:spPr>
          <a:xfrm>
            <a:off x="2243049" y="5719925"/>
            <a:ext cx="1572867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учить</a:t>
            </a:r>
            <a:endParaRPr lang="cs-CZ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271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4</a:t>
            </a:r>
            <a:r>
              <a:rPr lang="cs-CZ" dirty="0" smtClean="0"/>
              <a:t> </a:t>
            </a:r>
            <a:r>
              <a:rPr lang="ru-RU" dirty="0" smtClean="0"/>
              <a:t>Расскажи о себе: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Что ты делаешь в свободное время? 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cs-CZ" dirty="0" smtClean="0"/>
              <a:t>(ve svém povídání použijte slovesa: </a:t>
            </a:r>
            <a:r>
              <a:rPr lang="ru-RU" dirty="0" smtClean="0"/>
              <a:t>читать</a:t>
            </a:r>
            <a:r>
              <a:rPr lang="cs-CZ" dirty="0" smtClean="0"/>
              <a:t>, </a:t>
            </a:r>
            <a:r>
              <a:rPr lang="ru-RU" dirty="0" smtClean="0"/>
              <a:t>слушать</a:t>
            </a:r>
            <a:r>
              <a:rPr lang="cs-CZ" dirty="0" smtClean="0"/>
              <a:t>, </a:t>
            </a:r>
            <a:r>
              <a:rPr lang="ru-RU" dirty="0" smtClean="0"/>
              <a:t>смотреть</a:t>
            </a:r>
            <a:r>
              <a:rPr lang="cs-CZ" dirty="0" smtClean="0"/>
              <a:t>,</a:t>
            </a:r>
            <a:r>
              <a:rPr lang="ru-RU" dirty="0" smtClean="0"/>
              <a:t> работать</a:t>
            </a:r>
            <a:r>
              <a:rPr lang="cs-CZ" dirty="0" smtClean="0"/>
              <a:t>, </a:t>
            </a:r>
            <a:r>
              <a:rPr lang="ru-RU" dirty="0" smtClean="0"/>
              <a:t>играть, ходить, любить, гулять)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aoblený obdélník 3"/>
          <p:cNvSpPr/>
          <p:nvPr/>
        </p:nvSpPr>
        <p:spPr>
          <a:xfrm>
            <a:off x="539552" y="1772816"/>
            <a:ext cx="8064896" cy="3816424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069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Slovesa</a:t>
            </a:r>
            <a:endParaRPr lang="ru-RU" sz="2800" dirty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žáci spojují slova s obrázky, procvičují si výslovnost a překlad, tvoří jednoduché věty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kontrolujeme</a:t>
            </a:r>
          </a:p>
          <a:p>
            <a:pPr marL="0" indent="0">
              <a:buNone/>
            </a:pPr>
            <a:r>
              <a:rPr lang="cs-CZ" sz="2800" dirty="0" smtClean="0"/>
              <a:t>Strana </a:t>
            </a:r>
            <a:r>
              <a:rPr lang="ru-RU" sz="2800" dirty="0" smtClean="0"/>
              <a:t>4</a:t>
            </a:r>
            <a:r>
              <a:rPr lang="cs-CZ" sz="2800" dirty="0" smtClean="0"/>
              <a:t>: </a:t>
            </a:r>
            <a:r>
              <a:rPr lang="cs-CZ" sz="2800" dirty="0"/>
              <a:t>žáci doplňují do vět vhodná slovesa, čtou a překládají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</a:t>
            </a:r>
            <a:r>
              <a:rPr lang="ru-RU" sz="2800" dirty="0" smtClean="0"/>
              <a:t>5</a:t>
            </a:r>
            <a:r>
              <a:rPr lang="cs-CZ" sz="2800" dirty="0" smtClean="0"/>
              <a:t>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</a:t>
            </a:r>
            <a:r>
              <a:rPr lang="ru-RU" sz="2800" dirty="0" smtClean="0"/>
              <a:t>6</a:t>
            </a:r>
            <a:r>
              <a:rPr lang="cs-CZ" sz="2800" dirty="0" smtClean="0"/>
              <a:t>: žáci vyhledávají slovesa v křížovce, sestavují tajenku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</a:t>
            </a:r>
            <a:r>
              <a:rPr lang="ru-RU" sz="2800" dirty="0" smtClean="0"/>
              <a:t>7</a:t>
            </a:r>
            <a:r>
              <a:rPr lang="cs-CZ" sz="2800" dirty="0" smtClean="0"/>
              <a:t>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</a:t>
            </a:r>
            <a:r>
              <a:rPr lang="ru-RU" sz="2800" dirty="0" smtClean="0"/>
              <a:t>8</a:t>
            </a:r>
            <a:r>
              <a:rPr lang="cs-CZ" sz="2800" dirty="0" smtClean="0"/>
              <a:t>: žáci sestavují povídání o svém volném čase, používají zadaná slovesa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72228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336</Words>
  <Application>Microsoft Office PowerPoint</Application>
  <PresentationFormat>Předvádění na obrazovce (4:3)</PresentationFormat>
  <Paragraphs>168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    VY_32_INOVACE_VES_R7_40  Vzdělávací oblast: Jazyk a jazyková komunikace Vzdělávací obor: Ruský jazyk    Tematický okruh: Vyjadřujeme se rusky k různým tématům Téma: Slovesa 7. ročník – výuka 2. rokem   </vt:lpstr>
      <vt:lpstr>1 Соедините</vt:lpstr>
      <vt:lpstr>1 Соедините</vt:lpstr>
      <vt:lpstr>2 Дополните глагол:</vt:lpstr>
      <vt:lpstr>Решение:</vt:lpstr>
      <vt:lpstr>Prezentace aplikace PowerPoint</vt:lpstr>
      <vt:lpstr>Prezentace aplikace PowerPoint</vt:lpstr>
      <vt:lpstr>4 Расскажи о себе: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59</cp:revision>
  <dcterms:created xsi:type="dcterms:W3CDTF">2011-07-14T12:01:01Z</dcterms:created>
  <dcterms:modified xsi:type="dcterms:W3CDTF">2013-03-19T20:04:16Z</dcterms:modified>
</cp:coreProperties>
</file>