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4" r:id="rId4"/>
    <p:sldId id="269" r:id="rId5"/>
    <p:sldId id="276" r:id="rId6"/>
    <p:sldId id="270" r:id="rId7"/>
    <p:sldId id="275" r:id="rId8"/>
    <p:sldId id="277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29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Sport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</a:t>
            </a:r>
            <a:r>
              <a:rPr lang="cs-CZ" sz="1200" dirty="0"/>
              <a:t>2012</a:t>
            </a:r>
            <a:r>
              <a:rPr lang="cs-CZ" sz="1200" dirty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C</a:t>
            </a:r>
            <a:r>
              <a:rPr lang="ru-RU" dirty="0" smtClean="0"/>
              <a:t>оедините</a:t>
            </a:r>
            <a:endParaRPr lang="cs-CZ" dirty="0"/>
          </a:p>
        </p:txBody>
      </p:sp>
      <p:pic>
        <p:nvPicPr>
          <p:cNvPr id="3" name="Picture 2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361868"/>
            <a:ext cx="1258590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zivatel\AppData\Local\Microsoft\Windows\Temporary Internet Files\Content.IE5\G14DTKKE\MC9003440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26543"/>
            <a:ext cx="1624889" cy="100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zivatel\AppData\Local\Microsoft\Windows\Temporary Internet Files\Content.IE5\ZZL50NLX\MC9002998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082" y="1298653"/>
            <a:ext cx="1831543" cy="106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Uzivatel\AppData\Local\Microsoft\Windows\Temporary Internet Files\Content.IE5\8X2HX742\MC900282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40781"/>
            <a:ext cx="1477205" cy="137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zivatel\AppData\Local\Microsoft\Windows\Temporary Internet Files\Content.IE5\M0CYSVNC\MC90030146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438" y="3356992"/>
            <a:ext cx="1243581" cy="106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zivatel\AppData\Local\Microsoft\Windows\Temporary Internet Files\Content.IE5\ZZL50NLX\MC90041500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40668"/>
            <a:ext cx="1433834" cy="109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zivatel\AppData\Local\Microsoft\Windows\Temporary Internet Files\Content.IE5\M0CYSVNC\MC90041502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40668"/>
            <a:ext cx="1431712" cy="106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ovéPole 12"/>
          <p:cNvSpPr txBox="1"/>
          <p:nvPr/>
        </p:nvSpPr>
        <p:spPr>
          <a:xfrm>
            <a:off x="323528" y="5229199"/>
            <a:ext cx="77921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	волейбол	футбол	шахматы	хоккей</a:t>
            </a:r>
          </a:p>
          <a:p>
            <a:r>
              <a:rPr lang="ru-RU" sz="2400" dirty="0" smtClean="0"/>
              <a:t>	</a:t>
            </a:r>
          </a:p>
          <a:p>
            <a:r>
              <a:rPr lang="ru-RU" sz="2400" dirty="0" smtClean="0"/>
              <a:t>		баскетбол	сквош		флорбол</a:t>
            </a:r>
            <a:endParaRPr lang="cs-CZ" sz="2400" dirty="0"/>
          </a:p>
        </p:txBody>
      </p:sp>
      <p:sp>
        <p:nvSpPr>
          <p:cNvPr id="14" name="Obdélník 13"/>
          <p:cNvSpPr/>
          <p:nvPr/>
        </p:nvSpPr>
        <p:spPr>
          <a:xfrm>
            <a:off x="899592" y="5085184"/>
            <a:ext cx="7344816" cy="15121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0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Решение</a:t>
            </a:r>
            <a:endParaRPr lang="cs-CZ" dirty="0"/>
          </a:p>
        </p:txBody>
      </p:sp>
      <p:pic>
        <p:nvPicPr>
          <p:cNvPr id="3" name="Picture 2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71932"/>
            <a:ext cx="1258590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zivatel\AppData\Local\Microsoft\Windows\Temporary Internet Files\Content.IE5\G14DTKKE\MC9003440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36607"/>
            <a:ext cx="1624889" cy="100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zivatel\AppData\Local\Microsoft\Windows\Temporary Internet Files\Content.IE5\ZZL50NLX\MC9002998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082" y="1708717"/>
            <a:ext cx="1831543" cy="106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Uzivatel\AppData\Local\Microsoft\Windows\Temporary Internet Files\Content.IE5\8X2HX742\MC900282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50845"/>
            <a:ext cx="1477205" cy="137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Uzivatel\AppData\Local\Microsoft\Windows\Temporary Internet Files\Content.IE5\M0CYSVNC\MC90030146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074" y="3997888"/>
            <a:ext cx="1243581" cy="106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Uzivatel\AppData\Local\Microsoft\Windows\Temporary Internet Files\Content.IE5\ZZL50NLX\MC90041500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524" y="3981564"/>
            <a:ext cx="1433834" cy="109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C:\Users\Uzivatel\AppData\Local\Microsoft\Windows\Temporary Internet Files\Content.IE5\M0CYSVNC\MC90041502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12" y="3981564"/>
            <a:ext cx="1431712" cy="106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délník 11"/>
          <p:cNvSpPr/>
          <p:nvPr/>
        </p:nvSpPr>
        <p:spPr>
          <a:xfrm>
            <a:off x="449468" y="2758010"/>
            <a:ext cx="152227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волейбол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2669084" y="2728887"/>
            <a:ext cx="117987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футбол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700172" y="2784743"/>
            <a:ext cx="146803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шахматы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1247287" y="5083123"/>
            <a:ext cx="115082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хоккей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7002586" y="2928369"/>
            <a:ext cx="159453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баскетбол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6190223" y="5136867"/>
            <a:ext cx="140993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флорбол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3702777" y="5028177"/>
            <a:ext cx="105028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сквош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29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cs-CZ" dirty="0">
                <a:solidFill>
                  <a:prstClr val="black"/>
                </a:solidFill>
              </a:rPr>
              <a:t>	</a:t>
            </a:r>
            <a:r>
              <a:rPr lang="cs-CZ" dirty="0" smtClean="0">
                <a:solidFill>
                  <a:prstClr val="black"/>
                </a:solidFill>
              </a:rPr>
              <a:t>			</a:t>
            </a:r>
            <a:r>
              <a:rPr lang="ru-RU" dirty="0" smtClean="0">
                <a:solidFill>
                  <a:prstClr val="black"/>
                </a:solidFill>
              </a:rPr>
              <a:t>хоккей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dirty="0" smtClean="0"/>
              <a:t>				</a:t>
            </a:r>
            <a:r>
              <a:rPr lang="ru-RU" dirty="0">
                <a:solidFill>
                  <a:prstClr val="black"/>
                </a:solidFill>
              </a:rPr>
              <a:t>шахматы</a:t>
            </a:r>
            <a:endParaRPr lang="cs-CZ" dirty="0"/>
          </a:p>
          <a:p>
            <a:pPr marL="0" indent="0">
              <a:buNone/>
            </a:pPr>
            <a:r>
              <a:rPr lang="ru-RU" dirty="0" smtClean="0"/>
              <a:t>			</a:t>
            </a:r>
            <a:r>
              <a:rPr lang="cs-CZ" dirty="0" smtClean="0"/>
              <a:t>	</a:t>
            </a:r>
            <a:r>
              <a:rPr lang="ru-RU" dirty="0" smtClean="0"/>
              <a:t>флорбол</a:t>
            </a:r>
            <a:endParaRPr lang="cs-CZ" dirty="0" smtClean="0"/>
          </a:p>
          <a:p>
            <a:pPr marL="0" indent="0">
              <a:buNone/>
            </a:pPr>
            <a:r>
              <a:rPr lang="ru-RU" dirty="0"/>
              <a:t>Играть </a:t>
            </a:r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cs-CZ" dirty="0">
                <a:solidFill>
                  <a:prstClr val="black"/>
                </a:solidFill>
              </a:rPr>
              <a:t>	</a:t>
            </a:r>
            <a:r>
              <a:rPr lang="cs-CZ" dirty="0" smtClean="0">
                <a:solidFill>
                  <a:prstClr val="black"/>
                </a:solidFill>
              </a:rPr>
              <a:t>		</a:t>
            </a:r>
            <a:r>
              <a:rPr lang="ru-RU" dirty="0" smtClean="0">
                <a:solidFill>
                  <a:prstClr val="black"/>
                </a:solidFill>
              </a:rPr>
              <a:t>футбол</a:t>
            </a:r>
            <a:endParaRPr lang="cs-CZ" dirty="0"/>
          </a:p>
          <a:p>
            <a:pPr marL="0" indent="0">
              <a:buNone/>
            </a:pPr>
            <a:r>
              <a:rPr lang="cs-CZ" dirty="0">
                <a:solidFill>
                  <a:prstClr val="black"/>
                </a:solidFill>
              </a:rPr>
              <a:t>	</a:t>
            </a:r>
            <a:r>
              <a:rPr lang="cs-CZ" dirty="0" smtClean="0">
                <a:solidFill>
                  <a:prstClr val="black"/>
                </a:solidFill>
              </a:rPr>
              <a:t>			</a:t>
            </a:r>
            <a:r>
              <a:rPr lang="ru-RU" dirty="0" smtClean="0">
                <a:solidFill>
                  <a:prstClr val="black"/>
                </a:solidFill>
              </a:rPr>
              <a:t>баскетбол</a:t>
            </a:r>
            <a:endParaRPr lang="cs-CZ" dirty="0"/>
          </a:p>
          <a:p>
            <a:pPr marL="0" indent="0">
              <a:buNone/>
            </a:pPr>
            <a:r>
              <a:rPr lang="cs-CZ" dirty="0" smtClean="0">
                <a:solidFill>
                  <a:prstClr val="black"/>
                </a:solidFill>
              </a:rPr>
              <a:t>				</a:t>
            </a:r>
            <a:r>
              <a:rPr lang="ru-RU" dirty="0" smtClean="0">
                <a:solidFill>
                  <a:prstClr val="black"/>
                </a:solidFill>
              </a:rPr>
              <a:t>волейбол</a:t>
            </a:r>
            <a:endParaRPr lang="cs-CZ" dirty="0"/>
          </a:p>
          <a:p>
            <a:pPr marL="0" indent="0">
              <a:buNone/>
            </a:pPr>
            <a:r>
              <a:rPr lang="cs-CZ" dirty="0" smtClean="0">
                <a:solidFill>
                  <a:prstClr val="black"/>
                </a:solidFill>
              </a:rPr>
              <a:t>				</a:t>
            </a:r>
            <a:r>
              <a:rPr lang="ru-RU" dirty="0" smtClean="0">
                <a:solidFill>
                  <a:prstClr val="black"/>
                </a:solidFill>
              </a:rPr>
              <a:t>сквош</a:t>
            </a:r>
            <a:endParaRPr lang="cs-CZ" dirty="0"/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				</a:t>
            </a:r>
            <a:endParaRPr lang="cs-CZ" dirty="0">
              <a:solidFill>
                <a:srgbClr val="C00000"/>
              </a:solidFill>
            </a:endParaRP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051720" y="2060848"/>
            <a:ext cx="2016224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V="1">
            <a:off x="2028587" y="2564904"/>
            <a:ext cx="1908212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051720" y="3659744"/>
            <a:ext cx="2016224" cy="566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2051720" y="3655063"/>
            <a:ext cx="2016224" cy="1142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2051720" y="3645024"/>
            <a:ext cx="2016224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2105726" y="3100838"/>
            <a:ext cx="1908212" cy="54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V="1">
            <a:off x="2126720" y="3645024"/>
            <a:ext cx="1908212" cy="14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7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67544" y="1819466"/>
            <a:ext cx="1800200" cy="32403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Я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Ты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Он /Она 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3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играть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46065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93835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53003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67686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76593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64455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922331" y="5373215"/>
            <a:ext cx="517962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играю, не играешь,...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314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</a:t>
            </a:r>
            <a:r>
              <a:rPr lang="cs-CZ" dirty="0" smtClean="0"/>
              <a:t> </a:t>
            </a:r>
            <a:r>
              <a:rPr lang="ru-RU" dirty="0" smtClean="0"/>
              <a:t>Дополните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Брат и________ в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Тётя играет в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Друзья и_______ в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Вова играет в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Я</a:t>
            </a:r>
            <a:r>
              <a:rPr lang="ru-RU" dirty="0" smtClean="0"/>
              <a:t> и_______ в _____________ .</a:t>
            </a:r>
            <a:endParaRPr lang="cs-CZ" dirty="0"/>
          </a:p>
        </p:txBody>
      </p:sp>
      <p:pic>
        <p:nvPicPr>
          <p:cNvPr id="9" name="Picture 2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097" y="2564904"/>
            <a:ext cx="819871" cy="60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zivatel\AppData\Local\Microsoft\Windows\Temporary Internet Files\Content.IE5\G14DTKKE\MC9003440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08" y="4293096"/>
            <a:ext cx="936104" cy="57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zivatel\AppData\Local\Microsoft\Windows\Temporary Internet Files\Content.IE5\ZZL50NLX\MC9002998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088" y="1688175"/>
            <a:ext cx="1112030" cy="64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Uzivatel\AppData\Local\Microsoft\Windows\Temporary Internet Files\Content.IE5\8X2HX742\MC900282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964" y="3356992"/>
            <a:ext cx="864096" cy="80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:\Users\Uzivatel\AppData\Local\Microsoft\Windows\Temporary Internet Files\Content.IE5\M0CYSVNC\MC90030146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575" y="5085184"/>
            <a:ext cx="823393" cy="70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9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Брат </a:t>
            </a:r>
            <a:r>
              <a:rPr lang="ru-RU" dirty="0"/>
              <a:t>_</a:t>
            </a:r>
            <a:r>
              <a:rPr lang="ru-RU" dirty="0" smtClean="0"/>
              <a:t>________ в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Тётя играет в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Друзья </a:t>
            </a:r>
            <a:r>
              <a:rPr lang="ru-RU" dirty="0"/>
              <a:t>_</a:t>
            </a:r>
            <a:r>
              <a:rPr lang="ru-RU" dirty="0" smtClean="0"/>
              <a:t>_______ в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Вова играет в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_________ в _____________ .</a:t>
            </a:r>
            <a:endParaRPr lang="cs-CZ" dirty="0"/>
          </a:p>
        </p:txBody>
      </p:sp>
      <p:pic>
        <p:nvPicPr>
          <p:cNvPr id="9" name="Picture 2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097" y="2564904"/>
            <a:ext cx="819871" cy="60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zivatel\AppData\Local\Microsoft\Windows\Temporary Internet Files\Content.IE5\G14DTKKE\MC9003440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08" y="4293096"/>
            <a:ext cx="936104" cy="57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zivatel\AppData\Local\Microsoft\Windows\Temporary Internet Files\Content.IE5\ZZL50NLX\MC9002998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030" y="1640724"/>
            <a:ext cx="1112030" cy="64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Uzivatel\AppData\Local\Microsoft\Windows\Temporary Internet Files\Content.IE5\8X2HX742\MC900282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964" y="3356992"/>
            <a:ext cx="864096" cy="80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:\Users\Uzivatel\AppData\Local\Microsoft\Windows\Temporary Internet Files\Content.IE5\M0CYSVNC\MC90030146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575" y="5085184"/>
            <a:ext cx="823393" cy="70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délník 13"/>
          <p:cNvSpPr/>
          <p:nvPr/>
        </p:nvSpPr>
        <p:spPr>
          <a:xfrm>
            <a:off x="3657990" y="2528500"/>
            <a:ext cx="216302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волейбол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187366" y="4181542"/>
            <a:ext cx="165506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футбол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511193" y="1675839"/>
            <a:ext cx="208243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шахматы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4213965" y="4986188"/>
            <a:ext cx="161223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хоккей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4686508" y="3365973"/>
            <a:ext cx="226901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баскетбол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1547664" y="4855068"/>
            <a:ext cx="146065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1905345" y="1544548"/>
            <a:ext cx="153003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2355277" y="3174831"/>
            <a:ext cx="164455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708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Sport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přiřazují slova k obrázkům, čtou, překládají a procvičují si výslovnost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učitel seznamuje žáky s vazbou ‚hrát …‘</a:t>
            </a:r>
          </a:p>
          <a:p>
            <a:pPr marL="0" indent="0">
              <a:buNone/>
            </a:pPr>
            <a:r>
              <a:rPr lang="cs-CZ" sz="2800" dirty="0" smtClean="0"/>
              <a:t>Strana 5: učitel </a:t>
            </a:r>
            <a:r>
              <a:rPr lang="cs-CZ" sz="2800" dirty="0"/>
              <a:t>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6</a:t>
            </a:r>
            <a:r>
              <a:rPr lang="cs-CZ" sz="2800" dirty="0" smtClean="0"/>
              <a:t>: žáci čtou a překládají věty, doplňují slova, časují sloveso </a:t>
            </a:r>
            <a:r>
              <a:rPr lang="cs-CZ" sz="2800" smtClean="0"/>
              <a:t>‚hrát‘ </a:t>
            </a:r>
            <a:r>
              <a:rPr lang="cs-CZ" sz="2800" dirty="0" smtClean="0"/>
              <a:t>a procvičují si psaní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7</a:t>
            </a:r>
            <a:r>
              <a:rPr lang="cs-CZ" sz="2800" dirty="0" smtClean="0"/>
              <a:t>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30926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autor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211</Words>
  <Application>Microsoft Office PowerPoint</Application>
  <PresentationFormat>Předvádění na obrazovce (4:3)</PresentationFormat>
  <Paragraphs>71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VY_32_INOVACE_VES_R7_29  Vzdělávací oblast: Jazyk a jazyková komunikace Vzdělávací obor: Ruský jazyk    Tematický okruh: Používání základní slovní zásoby k porozumění a k mluvení o všedních tématech  Téma: Sport 7. ročník – výuka 2. rokem   </vt:lpstr>
      <vt:lpstr>1 Cоедините</vt:lpstr>
      <vt:lpstr>Prezentace aplikace PowerPoint</vt:lpstr>
      <vt:lpstr>2 Запомните</vt:lpstr>
      <vt:lpstr>Prezentace aplikace PowerPoint</vt:lpstr>
      <vt:lpstr>4 Дополните</vt:lpstr>
      <vt:lpstr>Решение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60</cp:revision>
  <dcterms:created xsi:type="dcterms:W3CDTF">2011-07-14T12:01:01Z</dcterms:created>
  <dcterms:modified xsi:type="dcterms:W3CDTF">2013-03-19T20:01:27Z</dcterms:modified>
</cp:coreProperties>
</file>