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58" r:id="rId6"/>
    <p:sldId id="268" r:id="rId7"/>
    <p:sldId id="271" r:id="rId8"/>
    <p:sldId id="265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smtClean="0"/>
              <a:t>30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‚číst‘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</a:t>
            </a:r>
            <a:r>
              <a:rPr lang="cs-CZ" sz="1200" dirty="0"/>
              <a:t>listopad - 2012</a:t>
            </a:r>
            <a:r>
              <a:rPr lang="cs-CZ" sz="1200" dirty="0">
                <a:solidFill>
                  <a:srgbClr val="FF0066"/>
                </a:solidFill>
              </a:rPr>
              <a:t> </a:t>
            </a:r>
            <a:endParaRPr lang="en-US" sz="1200">
              <a:solidFill>
                <a:srgbClr val="FF0066"/>
              </a:solidFill>
            </a:endParaRPr>
          </a:p>
          <a:p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1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читать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45424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93193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52362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67045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75952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63814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516679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читаю, </a:t>
            </a:r>
            <a:r>
              <a:rPr lang="ru-RU" sz="3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читаешь,...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Переведите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детектив 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научная литература 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комикс 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художесвенная литература 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роман –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рассказ -</a:t>
            </a:r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  <p:pic>
        <p:nvPicPr>
          <p:cNvPr id="1026" name="Picture 2" descr="C:\Users\Uzivatel\AppData\Local\Microsoft\Windows\Temporary Internet Files\Content.IE5\8X2HX742\MC9000193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6672"/>
            <a:ext cx="1728193" cy="173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6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40466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79512" y="1340768"/>
            <a:ext cx="8784976" cy="518309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детектив – </a:t>
            </a:r>
            <a:r>
              <a:rPr lang="cs-CZ" dirty="0" smtClean="0">
                <a:solidFill>
                  <a:srgbClr val="C00000"/>
                </a:solidFill>
              </a:rPr>
              <a:t>detektivka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научная литература –</a:t>
            </a:r>
            <a:r>
              <a:rPr lang="cs-CZ" dirty="0" smtClean="0"/>
              <a:t> </a:t>
            </a:r>
            <a:r>
              <a:rPr lang="cs-CZ" dirty="0" smtClean="0">
                <a:solidFill>
                  <a:srgbClr val="C00000"/>
                </a:solidFill>
              </a:rPr>
              <a:t>naučná literatura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комикс –</a:t>
            </a:r>
            <a:r>
              <a:rPr lang="cs-CZ" dirty="0" smtClean="0"/>
              <a:t> </a:t>
            </a:r>
            <a:r>
              <a:rPr lang="cs-CZ" dirty="0" smtClean="0">
                <a:solidFill>
                  <a:srgbClr val="C00000"/>
                </a:solidFill>
              </a:rPr>
              <a:t>komiks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художественная литература – </a:t>
            </a:r>
            <a:r>
              <a:rPr lang="cs-CZ" dirty="0" smtClean="0">
                <a:solidFill>
                  <a:srgbClr val="C00000"/>
                </a:solidFill>
              </a:rPr>
              <a:t>umělecká</a:t>
            </a:r>
            <a:r>
              <a:rPr lang="cs-CZ" dirty="0" smtClean="0"/>
              <a:t> </a:t>
            </a:r>
            <a:r>
              <a:rPr lang="cs-CZ" dirty="0" smtClean="0">
                <a:solidFill>
                  <a:srgbClr val="C00000"/>
                </a:solidFill>
              </a:rPr>
              <a:t>literatura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роман – </a:t>
            </a:r>
            <a:r>
              <a:rPr lang="cs-CZ" dirty="0" smtClean="0">
                <a:solidFill>
                  <a:srgbClr val="C00000"/>
                </a:solidFill>
              </a:rPr>
              <a:t>román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рассказ - </a:t>
            </a:r>
            <a:r>
              <a:rPr lang="cs-CZ" dirty="0" smtClean="0">
                <a:solidFill>
                  <a:srgbClr val="C00000"/>
                </a:solidFill>
              </a:rPr>
              <a:t>povídka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endParaRPr lang="cs-CZ" dirty="0"/>
          </a:p>
        </p:txBody>
      </p:sp>
      <p:pic>
        <p:nvPicPr>
          <p:cNvPr id="4" name="Picture 2" descr="C:\Users\Uzivatel\AppData\Local\Microsoft\Windows\Temporary Internet Files\Content.IE5\8X2HX742\MC9000193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6672"/>
            <a:ext cx="1728193" cy="173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31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читать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8064896" cy="4997152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____________ по-русски?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Моя сестра ___________ комиксы.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Папа __________ детективы.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 __________ научную литературу. 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Бабушка и дедушка ____________ художественную литературу.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42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395536" y="1412776"/>
            <a:ext cx="8064896" cy="49971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Вы ____________ по-русски?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Моя сестра ___________ комиксы.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Папа __________ детективы.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Я __________ научную литературу. 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Бабушка и дедушка ____________ художественную литературу.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479156" y="3848120"/>
            <a:ext cx="145424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3419872" y="2204864"/>
            <a:ext cx="152362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907704" y="1367391"/>
            <a:ext cx="175952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4943494" y="4645090"/>
            <a:ext cx="163814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202778" y="3002555"/>
            <a:ext cx="152362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705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r>
              <a:rPr lang="cs-CZ" dirty="0" smtClean="0"/>
              <a:t> </a:t>
            </a:r>
            <a:r>
              <a:rPr lang="ru-RU" dirty="0" smtClean="0"/>
              <a:t>Русские писатели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52596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dirty="0" smtClean="0"/>
              <a:t>Vyberte si jednoho z ruských spisovatelů a připravte si o něm stručné povídání (kdy a kde se narodil, jeho dětství, profese, nejznámější díla, ocenění, fotografie).</a:t>
            </a: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323528" y="1556792"/>
            <a:ext cx="8496944" cy="4536504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801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‚číst‘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vyhledávají slova ve slovníku, překládají do češtiny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doplňují tvary slovesa, procvičují si čtení vět, psaní </a:t>
            </a:r>
            <a:r>
              <a:rPr lang="cs-CZ" sz="2800" smtClean="0"/>
              <a:t>a překlad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zpracují stručný projekt podle zadaných požadavků, seznamují spolužáky s ruskou literaturou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</a:p>
          <a:p>
            <a:pPr marL="0" indent="0">
              <a:buNone/>
            </a:pPr>
            <a:r>
              <a:rPr lang="cs-CZ" dirty="0"/>
              <a:t>http://office.microsoft.com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272</Words>
  <Application>Microsoft Office PowerPoint</Application>
  <PresentationFormat>Předvádění na obrazovce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VY_32_INOVACE_VES_R7_30  Vzdělávací oblast: Jazyk a jazyková komunikace Vzdělávací obor: Ruský jazyk    Tematický okruh: Vyjadřujeme se rusky k různým tématům Téma:  Časování slovesa ‚číst‘ 7. ročník – výuka 2. rokem   </vt:lpstr>
      <vt:lpstr>Prezentace aplikace PowerPoint</vt:lpstr>
      <vt:lpstr>2 Переведите</vt:lpstr>
      <vt:lpstr>Prezentace aplikace PowerPoint</vt:lpstr>
      <vt:lpstr>3 Дополните глагол ‚читать‘:</vt:lpstr>
      <vt:lpstr>Prezentace aplikace PowerPoint</vt:lpstr>
      <vt:lpstr>4 Русские писатели 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39</cp:revision>
  <dcterms:created xsi:type="dcterms:W3CDTF">2011-07-14T12:01:01Z</dcterms:created>
  <dcterms:modified xsi:type="dcterms:W3CDTF">2013-03-19T20:01:52Z</dcterms:modified>
</cp:coreProperties>
</file>