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36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</a:t>
            </a:r>
            <a:r>
              <a:rPr lang="cs-CZ" sz="1800" dirty="0"/>
              <a:t>Používání základní slovní zásoby k porozumění a k mluvení o všedních tématech 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Sbírky předmětů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leden- 2013</a:t>
            </a:r>
            <a:endParaRPr lang="en-US" sz="1200" dirty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</a:p>
          <a:p>
            <a:pPr marL="0" indent="0">
              <a:buNone/>
            </a:pPr>
            <a:r>
              <a:rPr lang="cs-CZ" dirty="0"/>
              <a:t>http://office.microsoft.com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C</a:t>
            </a:r>
            <a:r>
              <a:rPr lang="ru-RU" dirty="0" smtClean="0"/>
              <a:t>оедините</a:t>
            </a:r>
            <a:endParaRPr lang="cs-CZ" dirty="0"/>
          </a:p>
        </p:txBody>
      </p:sp>
      <p:pic>
        <p:nvPicPr>
          <p:cNvPr id="1026" name="Picture 2" descr="C:\Users\Uzivatel\AppData\Local\Microsoft\Windows\Temporary Internet Files\Content.IE5\G14DTKKE\MC90009812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12" y="3262433"/>
            <a:ext cx="856570" cy="1342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zivatel\AppData\Local\Microsoft\Windows\Temporary Internet Files\Content.IE5\M0CYSVNC\MC90031256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888" y="5289492"/>
            <a:ext cx="1452746" cy="120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zivatel\AppData\Local\Microsoft\Windows\Temporary Internet Files\Content.IE5\8X2HX742\MC90028053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083" y="1291036"/>
            <a:ext cx="1849911" cy="125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zivatel\AppData\Local\Microsoft\Windows\Temporary Internet Files\Content.IE5\M0CYSVNC\MC90001319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908720"/>
            <a:ext cx="792088" cy="142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zivatel\AppData\Local\Microsoft\Windows\Temporary Internet Files\Content.IE5\G14DTKKE\MC900437097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011" y="2032025"/>
            <a:ext cx="1792499" cy="179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zivatel\AppData\Local\Microsoft\Windows\Temporary Internet Files\Content.IE5\M0CYSVNC\MC900345060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898" y="3717032"/>
            <a:ext cx="969979" cy="1246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5742187" y="1123694"/>
            <a:ext cx="2828468" cy="51866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/>
              <a:t>кукла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часы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плакат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монета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значки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этикетки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модели машин</a:t>
            </a:r>
            <a:endParaRPr lang="cs-CZ" sz="3200" dirty="0"/>
          </a:p>
        </p:txBody>
      </p:sp>
      <p:pic>
        <p:nvPicPr>
          <p:cNvPr id="11" name="Picture 3" descr="C:\Users\Uzivatel\AppData\Local\Microsoft\Windows\Temporary Internet Files\Content.IE5\8X2HX742\MC900235195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7" y="5081438"/>
            <a:ext cx="1357877" cy="140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7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cs-CZ" dirty="0"/>
          </a:p>
        </p:txBody>
      </p:sp>
      <p:pic>
        <p:nvPicPr>
          <p:cNvPr id="1026" name="Picture 2" descr="C:\Users\Uzivatel\AppData\Local\Microsoft\Windows\Temporary Internet Files\Content.IE5\G14DTKKE\MC90009812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12" y="3262433"/>
            <a:ext cx="856570" cy="1342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zivatel\AppData\Local\Microsoft\Windows\Temporary Internet Files\Content.IE5\M0CYSVNC\MC90031256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888" y="5289492"/>
            <a:ext cx="1452746" cy="120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zivatel\AppData\Local\Microsoft\Windows\Temporary Internet Files\Content.IE5\8X2HX742\MC90028053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083" y="1291036"/>
            <a:ext cx="1849911" cy="125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zivatel\AppData\Local\Microsoft\Windows\Temporary Internet Files\Content.IE5\M0CYSVNC\MC90001319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908720"/>
            <a:ext cx="792088" cy="142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zivatel\AppData\Local\Microsoft\Windows\Temporary Internet Files\Content.IE5\G14DTKKE\MC900437097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011" y="2032025"/>
            <a:ext cx="1792499" cy="179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zivatel\AppData\Local\Microsoft\Windows\Temporary Internet Files\Content.IE5\M0CYSVNC\MC900345060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898" y="3717032"/>
            <a:ext cx="969979" cy="1246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5742187" y="1123694"/>
            <a:ext cx="2828468" cy="51866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/>
              <a:t>кукла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часы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плакат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монета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значки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этикетки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модели машин</a:t>
            </a:r>
            <a:endParaRPr lang="cs-CZ" sz="3200" dirty="0"/>
          </a:p>
        </p:txBody>
      </p:sp>
      <p:cxnSp>
        <p:nvCxnSpPr>
          <p:cNvPr id="5" name="Přímá spojnice 4"/>
          <p:cNvCxnSpPr/>
          <p:nvPr/>
        </p:nvCxnSpPr>
        <p:spPr>
          <a:xfrm flipH="1">
            <a:off x="1619672" y="1620431"/>
            <a:ext cx="4968552" cy="209660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 flipH="1" flipV="1">
            <a:off x="1295636" y="1772816"/>
            <a:ext cx="5292588" cy="55932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>
            <a:endCxn id="1032" idx="3"/>
          </p:cNvCxnSpPr>
          <p:nvPr/>
        </p:nvCxnSpPr>
        <p:spPr>
          <a:xfrm flipH="1">
            <a:off x="3154877" y="3068960"/>
            <a:ext cx="3361339" cy="127138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H="1">
            <a:off x="4103948" y="3933616"/>
            <a:ext cx="2196244" cy="165562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H="1" flipV="1">
            <a:off x="3635896" y="3501008"/>
            <a:ext cx="2106292" cy="238927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H="1" flipV="1">
            <a:off x="3398994" y="2332144"/>
            <a:ext cx="2901198" cy="292972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3" descr="C:\Users\Uzivatel\AppData\Local\Microsoft\Windows\Temporary Internet Files\Content.IE5\8X2HX742\MC900235195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7" y="5081438"/>
            <a:ext cx="1357877" cy="140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Přímá spojnice 20"/>
          <p:cNvCxnSpPr/>
          <p:nvPr/>
        </p:nvCxnSpPr>
        <p:spPr>
          <a:xfrm flipH="1">
            <a:off x="1974574" y="4598870"/>
            <a:ext cx="4541642" cy="99037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79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2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собирать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99766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247535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206704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221387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230293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218155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559961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собираю, не собираешь,...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338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dirty="0"/>
              <a:t>3</a:t>
            </a:r>
            <a:r>
              <a:rPr lang="cs-CZ" dirty="0" smtClean="0"/>
              <a:t>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собирать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4116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 Я ___________ книги.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 Родители _____________ марки.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 Таня ___________ плакаты.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 Мы _____________ открытки.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 Ты ____________ письма?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6 Старший брат ____________ часы.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9426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dirty="0"/>
              <a:t>3</a:t>
            </a:r>
            <a:r>
              <a:rPr lang="cs-CZ" dirty="0" smtClean="0"/>
              <a:t>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собирать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4116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 Я ___________ книги.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 Родители _____________ марки.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 Таня ___________ плакаты.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 Мы _____________ открытки.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 Ты ____________ письма?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6 Старший брат ____________ часы.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259632" y="1268760"/>
            <a:ext cx="199766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400277" y="4607093"/>
            <a:ext cx="247535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808594" y="2943706"/>
            <a:ext cx="206704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785835" y="3781034"/>
            <a:ext cx="221387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761205" y="2106233"/>
            <a:ext cx="218155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491880" y="5386527"/>
            <a:ext cx="206704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247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Дополните табличку</a:t>
            </a:r>
            <a:endParaRPr lang="cs-CZ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6634"/>
              </p:ext>
            </p:extLst>
          </p:nvPr>
        </p:nvGraphicFramePr>
        <p:xfrm>
          <a:off x="899592" y="1844824"/>
          <a:ext cx="7368480" cy="39762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4240"/>
                <a:gridCol w="3684240"/>
              </a:tblGrid>
              <a:tr h="568031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ysClr val="windowText" lastClr="000000"/>
                          </a:solidFill>
                        </a:rPr>
                        <a:t>Кто?</a:t>
                      </a:r>
                      <a:endParaRPr lang="cs-CZ" sz="2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ysClr val="windowText" lastClr="000000"/>
                          </a:solidFill>
                        </a:rPr>
                        <a:t>Что они</a:t>
                      </a:r>
                      <a:r>
                        <a:rPr lang="ru-RU" sz="2800" b="0" baseline="0" dirty="0" smtClean="0">
                          <a:solidFill>
                            <a:sysClr val="windowText" lastClr="000000"/>
                          </a:solidFill>
                        </a:rPr>
                        <a:t> собирают?</a:t>
                      </a:r>
                      <a:endParaRPr lang="cs-CZ" sz="2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8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мама</a:t>
                      </a:r>
                      <a:endParaRPr lang="cs-CZ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8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папа</a:t>
                      </a:r>
                      <a:endParaRPr lang="cs-CZ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8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брат</a:t>
                      </a:r>
                      <a:endParaRPr lang="cs-CZ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8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сестра</a:t>
                      </a:r>
                      <a:endParaRPr lang="cs-CZ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8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друг</a:t>
                      </a:r>
                      <a:endParaRPr lang="cs-CZ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8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подруга</a:t>
                      </a:r>
                      <a:endParaRPr lang="cs-CZ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621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 Ответьте на вопросы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1 Что собирает твоя мама?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2 </a:t>
            </a:r>
            <a:r>
              <a:rPr lang="ru-RU" dirty="0"/>
              <a:t>Что собирает </a:t>
            </a:r>
            <a:r>
              <a:rPr lang="ru-RU" dirty="0" smtClean="0"/>
              <a:t>твой папа?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3 </a:t>
            </a:r>
            <a:r>
              <a:rPr lang="ru-RU" dirty="0"/>
              <a:t>Что собирает </a:t>
            </a:r>
            <a:r>
              <a:rPr lang="ru-RU" dirty="0" smtClean="0"/>
              <a:t>твой брат?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4 </a:t>
            </a:r>
            <a:r>
              <a:rPr lang="ru-RU" dirty="0"/>
              <a:t>Что собирает </a:t>
            </a:r>
            <a:r>
              <a:rPr lang="ru-RU" dirty="0" smtClean="0"/>
              <a:t>твоя сестра?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5 </a:t>
            </a:r>
            <a:r>
              <a:rPr lang="ru-RU" dirty="0"/>
              <a:t>Что собирает </a:t>
            </a:r>
            <a:r>
              <a:rPr lang="ru-RU" dirty="0" smtClean="0"/>
              <a:t>твой друг?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6</a:t>
            </a:r>
            <a:r>
              <a:rPr lang="ru-RU" dirty="0"/>
              <a:t> Что собирает </a:t>
            </a:r>
            <a:r>
              <a:rPr lang="ru-RU" dirty="0" smtClean="0"/>
              <a:t>твоя подруга?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7 Что ты собираешь?</a:t>
            </a:r>
          </a:p>
          <a:p>
            <a:pPr marL="0" indent="0" algn="ctr">
              <a:lnSpc>
                <a:spcPct val="150000"/>
              </a:lnSpc>
              <a:buNone/>
            </a:pP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1115616" y="1628800"/>
            <a:ext cx="6912768" cy="460851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928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sbírky předmětů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Žáci spojují obrázky s vhodnými slovy</a:t>
            </a:r>
          </a:p>
          <a:p>
            <a:pPr marL="0" indent="0">
              <a:buNone/>
            </a:pPr>
            <a:r>
              <a:rPr lang="cs-CZ" sz="2800" dirty="0"/>
              <a:t>Strana </a:t>
            </a:r>
            <a:r>
              <a:rPr lang="cs-CZ" sz="2800" dirty="0" smtClean="0"/>
              <a:t>3: </a:t>
            </a:r>
            <a:r>
              <a:rPr lang="cs-CZ" sz="2800" dirty="0"/>
              <a:t>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učitel seznamuje žáky s časováním slovesa, čte jednotlivé tvary, žáci společně opakují a poté sami čtou</a:t>
            </a:r>
          </a:p>
          <a:p>
            <a:pPr marL="0" indent="0">
              <a:buNone/>
            </a:pPr>
            <a:r>
              <a:rPr lang="cs-CZ" sz="2800" dirty="0" smtClean="0"/>
              <a:t>Strana 5: </a:t>
            </a:r>
            <a:r>
              <a:rPr lang="cs-CZ" sz="2800" dirty="0"/>
              <a:t>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doplňují do tabulky zjištěné údaje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konverzace – žáci čtou otázky a odpovídají na </a:t>
            </a:r>
            <a:r>
              <a:rPr lang="cs-CZ" sz="2800" smtClean="0"/>
              <a:t>ně na základě </a:t>
            </a:r>
            <a:r>
              <a:rPr lang="cs-CZ" sz="2800" dirty="0" smtClean="0"/>
              <a:t>tabulky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297</Words>
  <Application>Microsoft Office PowerPoint</Application>
  <PresentationFormat>Předvádění na obrazovce (4:3)</PresentationFormat>
  <Paragraphs>83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VY_32_INOVACE_VES_R7_36  Vzdělávací oblast: Jazyk a jazyková komunikace Vzdělávací obor: Ruský jazyk    Tematický okruh: Používání základní slovní zásoby k porozumění a k mluvení o všedních tématech  Téma: Sbírky předmětů 7. ročník – výuka 2. rokem   </vt:lpstr>
      <vt:lpstr>1 Cоедините</vt:lpstr>
      <vt:lpstr>Решение</vt:lpstr>
      <vt:lpstr>Prezentace aplikace PowerPoint</vt:lpstr>
      <vt:lpstr>3 Дополните глагол ‚собирать‘:</vt:lpstr>
      <vt:lpstr>3 Дополните глагол ‚собирать‘:</vt:lpstr>
      <vt:lpstr>4 Дополните табличку</vt:lpstr>
      <vt:lpstr>5 Ответьте на вопросы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52</cp:revision>
  <dcterms:created xsi:type="dcterms:W3CDTF">2011-07-14T12:01:01Z</dcterms:created>
  <dcterms:modified xsi:type="dcterms:W3CDTF">2013-03-19T20:03:23Z</dcterms:modified>
</cp:coreProperties>
</file>