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75" r:id="rId6"/>
    <p:sldId id="269" r:id="rId7"/>
    <p:sldId id="271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34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‚chodit‘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leden- 2013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хо</a:t>
            </a:r>
            <a:r>
              <a:rPr lang="ru-RU" sz="4000" i="1" dirty="0"/>
              <a:t>д</a:t>
            </a:r>
            <a:r>
              <a:rPr lang="ru-RU" sz="4000" i="1" dirty="0" smtClean="0"/>
              <a:t>ить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2142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хожу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76990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36274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51182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5986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33549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475059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хожу, </a:t>
            </a:r>
            <a:r>
              <a:rPr lang="ru-RU" sz="3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ходишь,...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			</a:t>
            </a:r>
            <a:r>
              <a:rPr lang="ru-RU" sz="3600" dirty="0" smtClean="0">
                <a:solidFill>
                  <a:srgbClr val="C00000"/>
                </a:solidFill>
              </a:rPr>
              <a:t>в</a:t>
            </a:r>
            <a:r>
              <a:rPr lang="ru-RU" sz="3600" dirty="0" smtClean="0"/>
              <a:t>	кино, театр</a:t>
            </a:r>
          </a:p>
          <a:p>
            <a:pPr marL="0" indent="0">
              <a:buNone/>
            </a:pPr>
            <a:r>
              <a:rPr lang="ru-RU" sz="3600" dirty="0" smtClean="0"/>
              <a:t>Ходить		</a:t>
            </a:r>
            <a:r>
              <a:rPr lang="ru-RU" sz="3600" dirty="0" smtClean="0">
                <a:solidFill>
                  <a:srgbClr val="C00000"/>
                </a:solidFill>
              </a:rPr>
              <a:t>на</a:t>
            </a:r>
            <a:r>
              <a:rPr lang="ru-RU" sz="3600" dirty="0" smtClean="0"/>
              <a:t>	концерт, дискотеку</a:t>
            </a:r>
          </a:p>
          <a:p>
            <a:pPr marL="0" indent="0">
              <a:buNone/>
            </a:pPr>
            <a:r>
              <a:rPr lang="ru-RU" sz="3600" dirty="0"/>
              <a:t>	</a:t>
            </a:r>
            <a:r>
              <a:rPr lang="ru-RU" sz="3600" dirty="0" smtClean="0"/>
              <a:t>		</a:t>
            </a:r>
            <a:r>
              <a:rPr lang="ru-RU" sz="3600" dirty="0" smtClean="0">
                <a:solidFill>
                  <a:srgbClr val="C00000"/>
                </a:solidFill>
              </a:rPr>
              <a:t>к</a:t>
            </a:r>
            <a:r>
              <a:rPr lang="ru-RU" sz="3600" dirty="0" smtClean="0"/>
              <a:t>	маме, </a:t>
            </a:r>
            <a:r>
              <a:rPr lang="ru-RU" sz="3600" dirty="0" smtClean="0"/>
              <a:t>б</a:t>
            </a:r>
            <a:r>
              <a:rPr lang="cs-CZ" sz="3600" dirty="0" smtClean="0"/>
              <a:t>a</a:t>
            </a:r>
            <a:r>
              <a:rPr lang="ru-RU" sz="3600" dirty="0" smtClean="0"/>
              <a:t>бушке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 rot="20631344">
            <a:off x="658666" y="1429344"/>
            <a:ext cx="155741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Куда</a:t>
            </a:r>
            <a:r>
              <a:rPr lang="cs-CZ" sz="4400" dirty="0" smtClean="0">
                <a:solidFill>
                  <a:srgbClr val="C00000"/>
                </a:solidFill>
              </a:rPr>
              <a:t>?</a:t>
            </a:r>
            <a:endParaRPr lang="cs-CZ" sz="4400" dirty="0">
              <a:solidFill>
                <a:srgbClr val="C00000"/>
              </a:solidFill>
            </a:endParaRPr>
          </a:p>
        </p:txBody>
      </p:sp>
      <p:cxnSp>
        <p:nvCxnSpPr>
          <p:cNvPr id="6" name="Přímá spojnice 5"/>
          <p:cNvCxnSpPr/>
          <p:nvPr/>
        </p:nvCxnSpPr>
        <p:spPr>
          <a:xfrm flipV="1">
            <a:off x="2051720" y="3130042"/>
            <a:ext cx="1152128" cy="64807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051720" y="3778114"/>
            <a:ext cx="1152128" cy="64807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051720" y="3778114"/>
            <a:ext cx="115212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ál 10"/>
          <p:cNvSpPr/>
          <p:nvPr/>
        </p:nvSpPr>
        <p:spPr>
          <a:xfrm>
            <a:off x="328726" y="2373958"/>
            <a:ext cx="8424936" cy="280831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926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ходить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484784"/>
            <a:ext cx="6779096" cy="499715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dirty="0" smtClean="0"/>
              <a:t>Мы __________ в школу.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dirty="0" smtClean="0"/>
              <a:t>Я __________ к друзьям.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dirty="0" smtClean="0"/>
              <a:t>Мама и папа ___________ в театр.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dirty="0" smtClean="0"/>
              <a:t>Брат __________ на концерт.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dirty="0" smtClean="0"/>
              <a:t>Ты __________ на дискотеку.</a:t>
            </a:r>
          </a:p>
        </p:txBody>
      </p:sp>
    </p:spTree>
    <p:extLst>
      <p:ext uri="{BB962C8B-B14F-4D97-AF65-F5344CB8AC3E}">
        <p14:creationId xmlns:p14="http://schemas.microsoft.com/office/powerpoint/2010/main" val="348198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41730" y="4046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611560" y="1370264"/>
            <a:ext cx="6779096" cy="499715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dirty="0" smtClean="0"/>
              <a:t>Мы __________ в школу.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dirty="0" smtClean="0"/>
              <a:t>Я __________ к друзьям.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dirty="0" smtClean="0"/>
              <a:t>Мама и папа ___________ в театр.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dirty="0" smtClean="0"/>
              <a:t>Брат __________ на концерт.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dirty="0" smtClean="0"/>
              <a:t>Ты __________ на дискотеку.</a:t>
            </a:r>
          </a:p>
        </p:txBody>
      </p:sp>
      <p:sp>
        <p:nvSpPr>
          <p:cNvPr id="4" name="Obdélník 3"/>
          <p:cNvSpPr/>
          <p:nvPr/>
        </p:nvSpPr>
        <p:spPr>
          <a:xfrm>
            <a:off x="1907704" y="2391059"/>
            <a:ext cx="12142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хожу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763688" y="5229200"/>
            <a:ext cx="176990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267744" y="4293096"/>
            <a:ext cx="136274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021772" y="1370264"/>
            <a:ext cx="151182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888783" y="3331519"/>
            <a:ext cx="133549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26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</a:t>
            </a:r>
            <a:r>
              <a:rPr lang="ru-RU" dirty="0" smtClean="0"/>
              <a:t> Переведите на русский язык: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</a:t>
            </a:r>
            <a:r>
              <a:rPr lang="cs-CZ" dirty="0" smtClean="0"/>
              <a:t>. V sobotu chodíme na diskotéku.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Chodím na návštěvu ke kamarádce.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Babička chodí k lékaři.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Děti chodí do kina.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Chodíte na koncerty?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435103" y="1340768"/>
            <a:ext cx="8229600" cy="4824536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ходим на дискотеку в субботу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хожу к подруге в гости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Бабушка ходит к врачу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Ребята ходят в кино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ходите на концерты</a:t>
            </a:r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143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‚chodit‘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se seznamují s předložkami, které za slovesem následují, tvoří jednoduché vazby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4</a:t>
            </a:r>
            <a:r>
              <a:rPr lang="cs-CZ" sz="2800" dirty="0" smtClean="0"/>
              <a:t>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překládají věty do ruštiny s možností využití slovníku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smtClean="0"/>
              <a:t>Hodnocení </a:t>
            </a:r>
            <a:r>
              <a:rPr lang="cs-CZ" sz="2800" dirty="0" smtClean="0"/>
              <a:t>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285</Words>
  <Application>Microsoft Office PowerPoint</Application>
  <PresentationFormat>Předvádění na obrazovce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VY_32_INOVACE_VES_R7_34  Vzdělávací oblast: Jazyk a jazyková komunikace Vzdělávací obor: Ruský jazyk    Tematický okruh: Vyjadřujeme se rusky k různým tématům Téma:  Časování slovesa ‚chodit‘ 7. ročník – výuka 2. rokem   </vt:lpstr>
      <vt:lpstr>Prezentace aplikace PowerPoint</vt:lpstr>
      <vt:lpstr>2 Запомните</vt:lpstr>
      <vt:lpstr>3 Дополните глагол ‚ходить‘:</vt:lpstr>
      <vt:lpstr>Prezentace aplikace PowerPoint</vt:lpstr>
      <vt:lpstr>4 Переведите на русский язык: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51</cp:revision>
  <dcterms:created xsi:type="dcterms:W3CDTF">2011-07-14T12:01:01Z</dcterms:created>
  <dcterms:modified xsi:type="dcterms:W3CDTF">2013-04-30T16:16:38Z</dcterms:modified>
</cp:coreProperties>
</file>