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2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smtClean="0"/>
              <a:t>R7</a:t>
            </a:r>
            <a:r>
              <a:rPr lang="en-US" sz="1800" smtClean="0"/>
              <a:t>_</a:t>
            </a:r>
            <a:r>
              <a:rPr lang="cs-CZ" sz="1800" dirty="0" smtClean="0"/>
              <a:t>21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Č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asování slovesa ‚učit se‘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září - 2012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/>
              <a:t>1 </a:t>
            </a:r>
            <a:r>
              <a:rPr lang="ru-RU" sz="4000" dirty="0" smtClean="0"/>
              <a:t>Запомните</a:t>
            </a:r>
            <a:r>
              <a:rPr lang="ru-RU" sz="4000" dirty="0" smtClean="0"/>
              <a:t>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учиться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29740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учусь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193354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учишься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52323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67545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учимся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176067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учитесь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49278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учатся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501156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учусь, не учишься,...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2</a:t>
            </a:r>
            <a:r>
              <a:rPr lang="cs-CZ" dirty="0" smtClean="0"/>
              <a:t>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учиться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6779096" cy="4997152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1. </a:t>
            </a:r>
            <a:r>
              <a:rPr lang="ru-RU" dirty="0" smtClean="0"/>
              <a:t>Я ___________ в вузе.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</a:t>
            </a:r>
            <a:r>
              <a:rPr lang="ru-RU" dirty="0" smtClean="0"/>
              <a:t>Он ___________ в школе.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</a:t>
            </a:r>
            <a:r>
              <a:rPr lang="ru-RU" dirty="0" smtClean="0"/>
              <a:t>Они ___________ в гимназии.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</a:t>
            </a:r>
            <a:r>
              <a:rPr lang="ru-RU" dirty="0" smtClean="0"/>
              <a:t>Ты ____________ в техникуме.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</a:t>
            </a:r>
            <a:r>
              <a:rPr lang="ru-RU" dirty="0" smtClean="0"/>
              <a:t>Где она ___________ </a:t>
            </a:r>
            <a:r>
              <a:rPr lang="ru-RU" dirty="0"/>
              <a:t>?</a:t>
            </a:r>
            <a:endParaRPr lang="ru-RU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6. </a:t>
            </a:r>
            <a:r>
              <a:rPr lang="ru-RU" dirty="0" smtClean="0"/>
              <a:t>Мы ___________ в коммерческом  училище.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423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6779096" cy="4997152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1. </a:t>
            </a:r>
            <a:r>
              <a:rPr lang="ru-RU" dirty="0" smtClean="0"/>
              <a:t>Я ___________ в вузе.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</a:t>
            </a:r>
            <a:r>
              <a:rPr lang="ru-RU" dirty="0" smtClean="0"/>
              <a:t>Он ___________ в школе.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</a:t>
            </a:r>
            <a:r>
              <a:rPr lang="ru-RU" dirty="0" smtClean="0"/>
              <a:t>Они ___________ в гимназии.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</a:t>
            </a:r>
            <a:r>
              <a:rPr lang="ru-RU" dirty="0" smtClean="0"/>
              <a:t>Ты ____________ в техникуме.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</a:t>
            </a:r>
            <a:r>
              <a:rPr lang="ru-RU" dirty="0" smtClean="0"/>
              <a:t>Где она ___________ </a:t>
            </a:r>
            <a:r>
              <a:rPr lang="ru-RU" dirty="0"/>
              <a:t>?</a:t>
            </a:r>
            <a:endParaRPr lang="ru-RU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6. </a:t>
            </a:r>
            <a:r>
              <a:rPr lang="ru-RU" dirty="0" smtClean="0"/>
              <a:t>Мы ___________ в коммерческом  училище.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493085" y="1268760"/>
            <a:ext cx="129740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учусь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492049" y="3240606"/>
            <a:ext cx="193354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учишься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615964" y="1899833"/>
            <a:ext cx="152323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750133" y="4653136"/>
            <a:ext cx="167545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учимся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1750133" y="2636912"/>
            <a:ext cx="149278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учатся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376547" y="3933056"/>
            <a:ext cx="152323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учится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Nadpis 1"/>
          <p:cNvSpPr>
            <a:spLocks noGrp="1"/>
          </p:cNvSpPr>
          <p:nvPr/>
        </p:nvSpPr>
        <p:spPr>
          <a:xfrm>
            <a:off x="457200" y="15817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800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i="1" dirty="0" smtClean="0"/>
              <a:t>напр</a:t>
            </a:r>
            <a:r>
              <a:rPr lang="ru-RU" sz="2800" i="1" dirty="0" smtClean="0"/>
              <a:t>.</a:t>
            </a:r>
            <a:r>
              <a:rPr lang="cs-CZ" sz="2800" i="1" dirty="0" smtClean="0"/>
              <a:t>:</a:t>
            </a:r>
            <a:r>
              <a:rPr lang="ru-RU" sz="2800" i="1" dirty="0" smtClean="0"/>
              <a:t> Я/школа</a:t>
            </a:r>
            <a:r>
              <a:rPr lang="cs-CZ" sz="2800" i="1" dirty="0" smtClean="0"/>
              <a:t>		-	</a:t>
            </a:r>
            <a:r>
              <a:rPr lang="ru-RU" sz="2800" i="1" dirty="0" smtClean="0"/>
              <a:t>Я </a:t>
            </a:r>
            <a:r>
              <a:rPr lang="ru-RU" sz="2800" i="1" dirty="0" smtClean="0"/>
              <a:t>учусь в школе.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Ребята/вуз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Мы/техникум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Саша/коммерческое училище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Вы/гимназия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Ты/школа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251520" y="404664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/>
              <a:t>3</a:t>
            </a:r>
            <a:r>
              <a:rPr lang="cs-CZ" sz="4000" dirty="0" smtClean="0"/>
              <a:t> </a:t>
            </a:r>
            <a:r>
              <a:rPr lang="ru-RU" sz="4000" dirty="0" smtClean="0"/>
              <a:t>Где они учатся?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366601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Решение: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Ребята учатся в вузе.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учимся в техникуме.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Саша учится в коммерческом училище</a:t>
            </a: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 учитесь в гимназии.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Ты учишься в школе.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362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4</a:t>
            </a:r>
            <a:r>
              <a:rPr lang="cs-CZ" dirty="0" smtClean="0"/>
              <a:t> </a:t>
            </a:r>
            <a:r>
              <a:rPr lang="ru-RU" dirty="0" smtClean="0"/>
              <a:t>Реагируйте по образцу: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i="1" dirty="0"/>
              <a:t>н</a:t>
            </a:r>
            <a:r>
              <a:rPr lang="ru-RU" i="1" dirty="0" smtClean="0"/>
              <a:t>апр.: Ты учишься в гимназии? – Нет, не учусь.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Таня учится в вузе?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Девушки учатся в коммерческом училище?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учитесь в школе?</a:t>
            </a:r>
          </a:p>
          <a:p>
            <a:pPr marL="514350" indent="-514350">
              <a:lnSpc>
                <a:spcPct val="150000"/>
              </a:lnSpc>
              <a:buAutoNum type="arabicPeriod" startAt="4"/>
            </a:pPr>
            <a:r>
              <a:rPr lang="ru-RU" dirty="0" smtClean="0"/>
              <a:t>Твой брат учится в техникуме?</a:t>
            </a:r>
          </a:p>
          <a:p>
            <a:pPr marL="514350" indent="-514350">
              <a:lnSpc>
                <a:spcPct val="150000"/>
              </a:lnSpc>
              <a:buAutoNum type="arabicPeriod" startAt="4"/>
            </a:pPr>
            <a:r>
              <a:rPr lang="ru-RU" dirty="0" smtClean="0"/>
              <a:t>Ты учишься в вузе?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083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учится.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учатся.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учимся.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учится.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учусь.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113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‚učit se, studovat‘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tvoří odpovědi na otázku podle vzoru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tvoří odpovědi na otázky – používají zápor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339</Words>
  <Application>Microsoft Office PowerPoint</Application>
  <PresentationFormat>Předvádění na obrazovce (4:3)</PresentationFormat>
  <Paragraphs>75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VY_32_INOVACE_VES_R7_21  Vzdělávací oblast: Jazyk a jazyková komunikace Vzdělávací obor: Ruský jazyk    Tematický okruh: Vyjadřujeme se rusky k různým tématům Téma:  Časování slovesa ‚učit se‘ 7. ročník – výuka 2. rokem   </vt:lpstr>
      <vt:lpstr>Prezentace aplikace PowerPoint</vt:lpstr>
      <vt:lpstr>2 Дополните глагол ‚учиться‘:</vt:lpstr>
      <vt:lpstr>Prezentace aplikace PowerPoint</vt:lpstr>
      <vt:lpstr>Prezentace aplikace PowerPoint</vt:lpstr>
      <vt:lpstr>Решение:</vt:lpstr>
      <vt:lpstr>4 Реагируйте по образцу:</vt:lpstr>
      <vt:lpstr>Решение: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33</cp:revision>
  <dcterms:created xsi:type="dcterms:W3CDTF">2011-07-14T12:01:01Z</dcterms:created>
  <dcterms:modified xsi:type="dcterms:W3CDTF">2013-03-19T17:38:06Z</dcterms:modified>
</cp:coreProperties>
</file>