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58" r:id="rId4"/>
    <p:sldId id="273" r:id="rId5"/>
    <p:sldId id="270" r:id="rId6"/>
    <p:sldId id="271" r:id="rId7"/>
    <p:sldId id="274" r:id="rId8"/>
    <p:sldId id="27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66E59-2406-4A76-86DA-75E65047FF62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2A303-FC2C-449B-A816-B06B19CB4E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042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Vyjádření zájmů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září - 2012</a:t>
            </a:r>
            <a:r>
              <a:rPr lang="cs-CZ" sz="120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5167" y="1717357"/>
            <a:ext cx="42959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Интересует/интересуют</a:t>
            </a:r>
          </a:p>
          <a:p>
            <a:r>
              <a:rPr lang="cs-CZ" sz="2400" dirty="0" smtClean="0"/>
              <a:t>vyjadřují,</a:t>
            </a:r>
            <a:r>
              <a:rPr lang="ru-RU" sz="2400" dirty="0" smtClean="0"/>
              <a:t> </a:t>
            </a:r>
            <a:r>
              <a:rPr lang="cs-CZ" sz="2400" dirty="0" smtClean="0"/>
              <a:t>že se někomu něco líbí.</a:t>
            </a:r>
            <a:endParaRPr lang="cs-CZ" sz="24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2772961" y="2924944"/>
            <a:ext cx="57023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Интересует </a:t>
            </a:r>
            <a:r>
              <a:rPr lang="cs-CZ" sz="2400" dirty="0" smtClean="0"/>
              <a:t>se pojí s podstatným jménem</a:t>
            </a:r>
          </a:p>
          <a:p>
            <a:r>
              <a:rPr lang="cs-CZ" sz="2400" dirty="0" smtClean="0"/>
              <a:t>v jednotném čísle.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Интересуют </a:t>
            </a:r>
            <a:r>
              <a:rPr lang="cs-CZ" sz="2400" dirty="0" smtClean="0"/>
              <a:t>se pojí s podstatným jménem</a:t>
            </a:r>
          </a:p>
          <a:p>
            <a:r>
              <a:rPr lang="cs-CZ" sz="2400" dirty="0" smtClean="0"/>
              <a:t>v množném čísle.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331640" y="5013176"/>
            <a:ext cx="45792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Osobní zájmeno (podstatné jméno)</a:t>
            </a:r>
          </a:p>
          <a:p>
            <a:r>
              <a:rPr lang="cs-CZ" sz="2400" dirty="0" smtClean="0"/>
              <a:t>stojí ve </a:t>
            </a:r>
            <a:r>
              <a:rPr lang="ru-RU" sz="2400" dirty="0" smtClean="0"/>
              <a:t>4</a:t>
            </a:r>
            <a:r>
              <a:rPr lang="cs-CZ" sz="2400" dirty="0" smtClean="0"/>
              <a:t>. pádě.</a:t>
            </a:r>
            <a:endParaRPr lang="cs-CZ" sz="2400" dirty="0"/>
          </a:p>
        </p:txBody>
      </p:sp>
      <p:sp>
        <p:nvSpPr>
          <p:cNvPr id="8" name="Obdélník 7"/>
          <p:cNvSpPr/>
          <p:nvPr/>
        </p:nvSpPr>
        <p:spPr>
          <a:xfrm>
            <a:off x="395536" y="1717357"/>
            <a:ext cx="4464496" cy="83099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628944" y="2924944"/>
            <a:ext cx="5772673" cy="156966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331640" y="5013176"/>
            <a:ext cx="4752528" cy="93610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9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 </a:t>
            </a:r>
            <a:r>
              <a:rPr lang="ru-RU" dirty="0" smtClean="0"/>
              <a:t>Дополните интересует/интересуют: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628800"/>
            <a:ext cx="7992888" cy="499715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3400" dirty="0" smtClean="0"/>
              <a:t>1.</a:t>
            </a:r>
            <a:r>
              <a:rPr lang="ru-RU" sz="3400" dirty="0" smtClean="0"/>
              <a:t> Брата ___________ работа врача.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3400" dirty="0" smtClean="0"/>
              <a:t>2. </a:t>
            </a:r>
            <a:r>
              <a:rPr lang="ru-RU" sz="3400" dirty="0" smtClean="0"/>
              <a:t>Меня ___________ чешские книги.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3400" dirty="0" smtClean="0"/>
              <a:t>3. </a:t>
            </a:r>
            <a:r>
              <a:rPr lang="ru-RU" sz="3400" dirty="0" smtClean="0"/>
              <a:t>Их ____________ наш город.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3400" dirty="0" smtClean="0"/>
              <a:t>4. </a:t>
            </a:r>
            <a:r>
              <a:rPr lang="ru-RU" sz="3400" dirty="0" smtClean="0"/>
              <a:t>Маму ____________ русские песни.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3400" dirty="0" smtClean="0"/>
              <a:t>5. </a:t>
            </a:r>
            <a:r>
              <a:rPr lang="ru-RU" sz="3400" dirty="0" smtClean="0"/>
              <a:t>Друга _____________ школа.</a:t>
            </a:r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628800"/>
            <a:ext cx="7992888" cy="49971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400" smtClean="0"/>
              <a:t>1.</a:t>
            </a:r>
            <a:r>
              <a:rPr lang="ru-RU" sz="3400" smtClean="0"/>
              <a:t> Брата ___________ работа врача.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400" smtClean="0"/>
              <a:t>2. </a:t>
            </a:r>
            <a:r>
              <a:rPr lang="ru-RU" sz="3400" smtClean="0"/>
              <a:t>Меня ___________ чешские книги.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400" smtClean="0"/>
              <a:t>3. </a:t>
            </a:r>
            <a:r>
              <a:rPr lang="ru-RU" sz="3400" smtClean="0"/>
              <a:t>Их ____________ наш город.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400" smtClean="0"/>
              <a:t>4. </a:t>
            </a:r>
            <a:r>
              <a:rPr lang="ru-RU" sz="3400" smtClean="0"/>
              <a:t>Маму ____________ русские песни.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z="3400" smtClean="0"/>
              <a:t>5. </a:t>
            </a:r>
            <a:r>
              <a:rPr lang="ru-RU" sz="3400" smtClean="0"/>
              <a:t>Друга _____________ школа.</a:t>
            </a:r>
            <a:endParaRPr lang="ru-RU" sz="34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2171757" y="1844823"/>
            <a:ext cx="222022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интересует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092407" y="2730332"/>
            <a:ext cx="2326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интересуют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186134" y="4437112"/>
            <a:ext cx="232666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интересуют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26890" y="5301208"/>
            <a:ext cx="222022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интересует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767382" y="3561157"/>
            <a:ext cx="222022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интересует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586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Запомните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1 – ый падеж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я</a:t>
            </a:r>
          </a:p>
          <a:p>
            <a:pPr marL="0" indent="0" algn="ctr">
              <a:buNone/>
            </a:pPr>
            <a:r>
              <a:rPr lang="ru-RU" sz="2800" dirty="0" smtClean="0"/>
              <a:t>ты</a:t>
            </a:r>
          </a:p>
          <a:p>
            <a:pPr marL="0" indent="0" algn="ctr">
              <a:buNone/>
            </a:pPr>
            <a:r>
              <a:rPr lang="ru-RU" sz="2800" dirty="0" smtClean="0"/>
              <a:t>он</a:t>
            </a:r>
          </a:p>
          <a:p>
            <a:pPr marL="0" indent="0" algn="ctr">
              <a:buNone/>
            </a:pPr>
            <a:r>
              <a:rPr lang="ru-RU" sz="2800" dirty="0" smtClean="0"/>
              <a:t>она</a:t>
            </a:r>
          </a:p>
          <a:p>
            <a:pPr marL="0" indent="0" algn="ctr">
              <a:buNone/>
            </a:pPr>
            <a:r>
              <a:rPr lang="ru-RU" sz="2800" dirty="0" smtClean="0"/>
              <a:t>мы</a:t>
            </a:r>
          </a:p>
          <a:p>
            <a:pPr marL="0" indent="0" algn="ctr">
              <a:buNone/>
            </a:pPr>
            <a:r>
              <a:rPr lang="ru-RU" sz="2800" dirty="0" smtClean="0"/>
              <a:t>вы</a:t>
            </a:r>
          </a:p>
          <a:p>
            <a:pPr marL="0" indent="0" algn="ctr">
              <a:buNone/>
            </a:pPr>
            <a:r>
              <a:rPr lang="ru-RU" sz="2800" dirty="0" smtClean="0"/>
              <a:t>они</a:t>
            </a:r>
          </a:p>
          <a:p>
            <a:pPr marL="0" indent="0" algn="ctr">
              <a:buNone/>
            </a:pPr>
            <a:endParaRPr lang="cs-CZ" sz="2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 – ый падеж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меня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тебя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её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их</a:t>
            </a:r>
          </a:p>
          <a:p>
            <a:pPr marL="0" indent="0" algn="ctr">
              <a:buNone/>
            </a:pP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487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Дололните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1)</a:t>
            </a:r>
            <a:r>
              <a:rPr lang="cs-CZ" dirty="0" smtClean="0"/>
              <a:t> ______ </a:t>
            </a:r>
            <a:r>
              <a:rPr lang="ru-RU" dirty="0" smtClean="0"/>
              <a:t>(он) интересует политика.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2) ______ (она) интересуют русские песни</a:t>
            </a:r>
            <a:r>
              <a:rPr lang="cs-CZ" dirty="0" smtClean="0"/>
              <a:t>.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3) ______ (вы) интересуют журналы.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4) ______ (ты) интересует химия.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5) ______ (я) интересует чешская культура.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6) ______ (мы) интересует работа на компьютере.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413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9251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1)</a:t>
            </a:r>
            <a:r>
              <a:rPr lang="cs-CZ" dirty="0" smtClean="0"/>
              <a:t> ______ </a:t>
            </a:r>
            <a:r>
              <a:rPr lang="ru-RU" dirty="0" smtClean="0"/>
              <a:t>(он) интересует политика.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2) ______ (она) интересуют русские песни</a:t>
            </a:r>
            <a:r>
              <a:rPr lang="cs-CZ" dirty="0" smtClean="0"/>
              <a:t>.</a:t>
            </a:r>
            <a:endParaRPr lang="ru-RU" dirty="0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3) ______ (вы) интересуют журналы.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4) ______ (ты) интересует химия.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5) ______ (я) интересует чешская культура.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6) ______ (мы) интересует работа на компьютере.</a:t>
            </a:r>
            <a:r>
              <a:rPr lang="ru-RU" dirty="0"/>
              <a:t>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1174672" y="2843268"/>
            <a:ext cx="80823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124371" y="1609030"/>
            <a:ext cx="774186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995136" y="4365104"/>
            <a:ext cx="120577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259632" y="2276872"/>
            <a:ext cx="61106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Её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100101" y="3717032"/>
            <a:ext cx="101059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110552" y="5085184"/>
            <a:ext cx="83708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731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Vyjadřování zájmů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se způsoby vyjádření jejich zájmů 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rozlišují jednotné a množné číslo podstatných jmen, procvičují si písemnou podobu, čtení </a:t>
            </a:r>
            <a:r>
              <a:rPr lang="cs-CZ" sz="2800" smtClean="0"/>
              <a:t>a překlad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se seznamují se 4. pádem osobních zájmen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doplňují do vět vhodné tvary osobních zájmen, čtou a překládají věty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</a:t>
            </a:r>
            <a:r>
              <a:rPr lang="cs-CZ" sz="2800" dirty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40625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370</Words>
  <Application>Microsoft Office PowerPoint</Application>
  <PresentationFormat>Předvádění na obrazovce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VY_32_INOVACE_VES_R7_25  Vzdělávací oblast: Jazyk a jazyková komunikace Vzdělávací obor: Ruský jazyk    Tematický okruh: Používání základní slovní zásoby k porozumění a k mluvení o všedních tématech  Téma:  Vyjádření zájmů 7. ročník – výuka 2. rokem   </vt:lpstr>
      <vt:lpstr>1 Запомните</vt:lpstr>
      <vt:lpstr>2 Дополните интересует/интересуют:</vt:lpstr>
      <vt:lpstr>Prezentace aplikace PowerPoint</vt:lpstr>
      <vt:lpstr>3 Запомните</vt:lpstr>
      <vt:lpstr>4 Дололните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41</cp:revision>
  <dcterms:created xsi:type="dcterms:W3CDTF">2011-07-14T12:01:01Z</dcterms:created>
  <dcterms:modified xsi:type="dcterms:W3CDTF">2013-03-19T17:43:23Z</dcterms:modified>
</cp:coreProperties>
</file>