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35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‚říct‘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leden- 2013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сказать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41635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20166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60832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75516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84422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60229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19943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скажу, не скажешь,...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2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/>
              <a:t> сказать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51990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Это она ___________ тебе во вторник.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Мы ____________ им, что приедем завтра.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Ты им это _____________ 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Я ____________ вам, как это называется.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Вы ____________ мне, кто это?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98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51990"/>
            <a:ext cx="80648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Это она ___________ тебе во вторник.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Мы ____________ им, что приедем завтра.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Ты им это _____________ 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Я ____________ вам, как это называется.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Вы ____________ мне, кто это?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815780" y="4554505"/>
            <a:ext cx="141635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998057" y="3717032"/>
            <a:ext cx="20166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523955" y="1365568"/>
            <a:ext cx="160832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123728" y="2201166"/>
            <a:ext cx="175516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827855" y="5391978"/>
            <a:ext cx="184422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4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79943"/>
            <a:ext cx="8229600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	</a:t>
            </a:r>
            <a:r>
              <a:rPr lang="ru-RU" dirty="0" smtClean="0">
                <a:solidFill>
                  <a:prstClr val="black"/>
                </a:solidFill>
              </a:rPr>
              <a:t>мне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dirty="0" smtClean="0"/>
              <a:t>				</a:t>
            </a:r>
            <a:r>
              <a:rPr lang="ru-RU" dirty="0" smtClean="0">
                <a:solidFill>
                  <a:prstClr val="black"/>
                </a:solidFill>
              </a:rPr>
              <a:t>тебе</a:t>
            </a:r>
            <a:endParaRPr lang="cs-CZ" dirty="0"/>
          </a:p>
          <a:p>
            <a:pPr marL="0" indent="0">
              <a:buNone/>
            </a:pPr>
            <a:r>
              <a:rPr lang="ru-RU" dirty="0" smtClean="0"/>
              <a:t>			</a:t>
            </a:r>
            <a:r>
              <a:rPr lang="cs-CZ" dirty="0" smtClean="0"/>
              <a:t>	</a:t>
            </a:r>
            <a:r>
              <a:rPr lang="ru-RU" dirty="0" smtClean="0"/>
              <a:t>ему, брату,...</a:t>
            </a:r>
            <a:endParaRPr lang="cs-CZ" dirty="0" smtClean="0"/>
          </a:p>
          <a:p>
            <a:pPr marL="0" indent="0">
              <a:buNone/>
            </a:pPr>
            <a:r>
              <a:rPr lang="ru-RU" dirty="0" smtClean="0"/>
              <a:t>Сказать </a:t>
            </a: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</a:t>
            </a:r>
            <a:r>
              <a:rPr lang="ru-RU" dirty="0" smtClean="0">
                <a:solidFill>
                  <a:prstClr val="black"/>
                </a:solidFill>
              </a:rPr>
              <a:t>ей, маме,...</a:t>
            </a:r>
            <a:endParaRPr lang="cs-CZ" dirty="0"/>
          </a:p>
          <a:p>
            <a:pPr marL="0" indent="0">
              <a:buNone/>
            </a:pPr>
            <a:r>
              <a:rPr lang="cs-CZ" dirty="0">
                <a:solidFill>
                  <a:prstClr val="black"/>
                </a:solidFill>
              </a:rPr>
              <a:t>	</a:t>
            </a:r>
            <a:r>
              <a:rPr lang="cs-CZ" dirty="0" smtClean="0">
                <a:solidFill>
                  <a:prstClr val="black"/>
                </a:solidFill>
              </a:rPr>
              <a:t>			</a:t>
            </a:r>
            <a:r>
              <a:rPr lang="ru-RU" dirty="0" smtClean="0">
                <a:solidFill>
                  <a:prstClr val="black"/>
                </a:solidFill>
              </a:rPr>
              <a:t>нам</a:t>
            </a:r>
            <a:endParaRPr lang="cs-CZ" dirty="0"/>
          </a:p>
          <a:p>
            <a:pPr marL="0" indent="0">
              <a:buNone/>
            </a:pPr>
            <a:r>
              <a:rPr lang="cs-CZ" dirty="0" smtClean="0">
                <a:solidFill>
                  <a:prstClr val="black"/>
                </a:solidFill>
              </a:rPr>
              <a:t>				</a:t>
            </a:r>
            <a:r>
              <a:rPr lang="ru-RU" dirty="0" smtClean="0">
                <a:solidFill>
                  <a:prstClr val="black"/>
                </a:solidFill>
              </a:rPr>
              <a:t>вам</a:t>
            </a:r>
            <a:endParaRPr lang="cs-CZ" dirty="0"/>
          </a:p>
          <a:p>
            <a:pPr marL="0" indent="0">
              <a:buNone/>
            </a:pPr>
            <a:r>
              <a:rPr lang="cs-CZ" dirty="0" smtClean="0">
                <a:solidFill>
                  <a:prstClr val="black"/>
                </a:solidFill>
              </a:rPr>
              <a:t>				</a:t>
            </a:r>
            <a:r>
              <a:rPr lang="ru-RU" dirty="0" smtClean="0">
                <a:solidFill>
                  <a:prstClr val="black"/>
                </a:solidFill>
              </a:rPr>
              <a:t>им, друзьям,...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				</a:t>
            </a:r>
            <a:endParaRPr lang="cs-CZ" dirty="0">
              <a:solidFill>
                <a:srgbClr val="C0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051720" y="2060848"/>
            <a:ext cx="2016224" cy="158417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2028587" y="2564904"/>
            <a:ext cx="1908212" cy="10801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051720" y="3659744"/>
            <a:ext cx="2016224" cy="56636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2051720" y="3655063"/>
            <a:ext cx="2016224" cy="114208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2051720" y="3645024"/>
            <a:ext cx="2016224" cy="17281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2105726" y="3100838"/>
            <a:ext cx="1908212" cy="54006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V="1">
            <a:off x="2126720" y="3645024"/>
            <a:ext cx="1908212" cy="147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/>
          <p:cNvSpPr txBox="1"/>
          <p:nvPr/>
        </p:nvSpPr>
        <p:spPr>
          <a:xfrm rot="1201624">
            <a:off x="6547165" y="1955353"/>
            <a:ext cx="169969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Кому ?</a:t>
            </a:r>
            <a:endParaRPr lang="cs-CZ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58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Переведите на русский язык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říct kamarádce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/>
              <a:t>ř</a:t>
            </a:r>
            <a:r>
              <a:rPr lang="cs-CZ" dirty="0" smtClean="0"/>
              <a:t>eknou jí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řeknu ti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říct tetě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řekne vám - 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337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říct kamarádce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/>
              <a:t>ř</a:t>
            </a:r>
            <a:r>
              <a:rPr lang="cs-CZ" dirty="0" smtClean="0"/>
              <a:t>eknou jí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řeknu ti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říct tetě –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řekne vám -    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3851920" y="1721794"/>
            <a:ext cx="35145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сказать подруге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935180" y="2548213"/>
            <a:ext cx="31652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они скажут ей</a:t>
            </a:r>
            <a:endParaRPr lang="cs-CZ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690056" y="3356992"/>
            <a:ext cx="28208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скажу тебе</a:t>
            </a:r>
            <a:endParaRPr lang="cs-CZ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690056" y="4221088"/>
            <a:ext cx="27061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сказать тёте</a:t>
            </a:r>
            <a:endParaRPr lang="cs-CZ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022382" y="5085183"/>
            <a:ext cx="32097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скажет вам</a:t>
            </a:r>
            <a:endParaRPr lang="cs-CZ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150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‚říct‘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</a:t>
            </a:r>
            <a:r>
              <a:rPr lang="cs-CZ" sz="2800" dirty="0" smtClean="0"/>
              <a:t>psaní, čtení a překlad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</a:t>
            </a:r>
            <a:r>
              <a:rPr lang="cs-CZ" sz="2800" dirty="0" smtClean="0"/>
              <a:t>kontrolujeme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jsou seznámeni s tvary zájmen a podstatných jmen, která za slovesem následují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překládají vazby do ruštiny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265</Words>
  <Application>Microsoft Office PowerPoint</Application>
  <PresentationFormat>Předvádění na obrazovce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VY_32_INOVACE_VES_R7_35  Vzdělávací oblast: Jazyk a jazyková komunikace Vzdělávací obor: Ruský jazyk    Tematický okruh: Vyjadřujeme se rusky k různým tématům Téma:  Časování slovesa ‚říct‘ 7. ročník – výuka 2. rokem   </vt:lpstr>
      <vt:lpstr>Prezentace aplikace PowerPoint</vt:lpstr>
      <vt:lpstr>Prezentace aplikace PowerPoint</vt:lpstr>
      <vt:lpstr>Prezentace aplikace PowerPoint</vt:lpstr>
      <vt:lpstr>3 Запомните</vt:lpstr>
      <vt:lpstr>4 Переведите на русский язык</vt:lpstr>
      <vt:lpstr>Решение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51</cp:revision>
  <dcterms:created xsi:type="dcterms:W3CDTF">2011-07-14T12:01:01Z</dcterms:created>
  <dcterms:modified xsi:type="dcterms:W3CDTF">2013-03-17T20:17:08Z</dcterms:modified>
</cp:coreProperties>
</file>