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65" r:id="rId11"/>
    <p:sldId id="266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/>
              <a:t>2</a:t>
            </a:r>
            <a:r>
              <a:rPr lang="cs-CZ" sz="1800" dirty="0" smtClean="0"/>
              <a:t>2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</a:t>
            </a:r>
            <a:r>
              <a:rPr lang="cs-CZ" sz="1800" dirty="0"/>
              <a:t>Používání základní slovní zásoby k porozumění a k mluvení o všedních tématech 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Názvy profesí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</a:t>
            </a:r>
            <a:r>
              <a:rPr lang="ru-RU" sz="1800" dirty="0" smtClean="0"/>
              <a:t>2</a:t>
            </a:r>
            <a:r>
              <a:rPr lang="cs-CZ" sz="1800" dirty="0" smtClean="0"/>
              <a:t>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</a:t>
            </a:r>
            <a:r>
              <a:rPr lang="cs-CZ" sz="1200" smtClean="0"/>
              <a:t>, </a:t>
            </a:r>
            <a:r>
              <a:rPr lang="cs-CZ" sz="1200"/>
              <a:t>září - 2012</a:t>
            </a:r>
            <a:r>
              <a:rPr lang="cs-CZ" sz="120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Názvy profesí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žáci přiřazují názvy profesí k obrázkům, procvičují si výslovnost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žáci doplňují do tabulky názvy profesí v mužském nebo ženském rodě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za pomoci slovníku žáci vyhledávají významy slov, překládají do češtiny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žáci vyhledávají názvy profesí v </a:t>
            </a:r>
            <a:r>
              <a:rPr lang="cs-CZ" sz="2800" dirty="0" smtClean="0"/>
              <a:t>křížovce</a:t>
            </a:r>
            <a:r>
              <a:rPr lang="cs-CZ" sz="2800" dirty="0" smtClean="0"/>
              <a:t>, sestavují tajenku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9: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</a:t>
            </a:r>
            <a:r>
              <a:rPr lang="cs-CZ" dirty="0" smtClean="0"/>
              <a:t>utor</a:t>
            </a:r>
          </a:p>
          <a:p>
            <a:pPr marL="0" indent="0">
              <a:buNone/>
            </a:pPr>
            <a:r>
              <a:rPr lang="cs-CZ" dirty="0"/>
              <a:t>http://</a:t>
            </a:r>
            <a:r>
              <a:rPr lang="cs-CZ" dirty="0" smtClean="0"/>
              <a:t>office.microsoft.com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82654" y="10826"/>
            <a:ext cx="8229600" cy="1143000"/>
          </a:xfrm>
        </p:spPr>
        <p:txBody>
          <a:bodyPr/>
          <a:lstStyle/>
          <a:p>
            <a:r>
              <a:rPr lang="ru-RU" dirty="0" smtClean="0"/>
              <a:t>1 Соедините</a:t>
            </a:r>
            <a:endParaRPr lang="cs-CZ" dirty="0"/>
          </a:p>
        </p:txBody>
      </p:sp>
      <p:pic>
        <p:nvPicPr>
          <p:cNvPr id="1026" name="Picture 2" descr="C:\Users\Uzivatel\AppData\Local\Microsoft\Windows\Temporary Internet Files\Content.IE5\ZZL50NLX\MC90043598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03" y="1412776"/>
            <a:ext cx="1224211" cy="141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zivatel\AppData\Local\Microsoft\Windows\Temporary Internet Files\Content.IE5\M0CYSVNC\MC90023344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587" y="1412776"/>
            <a:ext cx="1579155" cy="135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zivatel\AppData\Local\Microsoft\Windows\Temporary Internet Files\Content.IE5\8X2HX742\MC90033402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8" y="1401547"/>
            <a:ext cx="861505" cy="136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zivatel\AppData\Local\Microsoft\Windows\Temporary Internet Files\Content.IE5\M0CYSVNC\MC90041555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927" y="1615018"/>
            <a:ext cx="1798431" cy="115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zivatel\AppData\Local\Microsoft\Windows\Temporary Internet Files\Content.IE5\ZZL50NLX\MC900241229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2164"/>
            <a:ext cx="1220236" cy="128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zivatel\AppData\Local\Microsoft\Windows\Temporary Internet Files\Content.IE5\G14DTKKE\MC900221839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185" y="3609326"/>
            <a:ext cx="1285958" cy="131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zivatel\AppData\Local\Microsoft\Windows\Temporary Internet Files\Content.IE5\M0CYSVNC\MC90038895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076" y="3445027"/>
            <a:ext cx="1147507" cy="147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Uzivatel\AppData\Local\Microsoft\Windows\Temporary Internet Files\Content.IE5\ZZL50NLX\MC900287183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609326"/>
            <a:ext cx="1942447" cy="129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Šipka doprava 3"/>
          <p:cNvSpPr/>
          <p:nvPr/>
        </p:nvSpPr>
        <p:spPr>
          <a:xfrm rot="3864353">
            <a:off x="6553439" y="3502190"/>
            <a:ext cx="789646" cy="279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-273963" y="5507120"/>
            <a:ext cx="9417963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2400" spc="50" dirty="0" smtClean="0">
                <a:ln w="11430"/>
              </a:rPr>
              <a:t>	</a:t>
            </a:r>
            <a:r>
              <a:rPr lang="ru-RU" sz="2400" spc="50" dirty="0" smtClean="0">
                <a:ln w="11430"/>
              </a:rPr>
              <a:t>писатель	врач	</a:t>
            </a:r>
            <a:r>
              <a:rPr lang="cs-CZ" sz="2400" spc="50" dirty="0" smtClean="0">
                <a:ln w="11430"/>
              </a:rPr>
              <a:t>	</a:t>
            </a:r>
            <a:r>
              <a:rPr lang="ru-RU" sz="2400" spc="50" dirty="0" smtClean="0">
                <a:ln w="11430"/>
              </a:rPr>
              <a:t>продавщица	</a:t>
            </a:r>
            <a:r>
              <a:rPr lang="cs-CZ" sz="2400" spc="50" dirty="0" smtClean="0">
                <a:ln w="11430"/>
              </a:rPr>
              <a:t>	</a:t>
            </a:r>
            <a:r>
              <a:rPr lang="ru-RU" sz="2400" spc="50" dirty="0" smtClean="0">
                <a:ln w="11430"/>
              </a:rPr>
              <a:t>юрист</a:t>
            </a:r>
          </a:p>
          <a:p>
            <a:r>
              <a:rPr lang="cs-CZ" sz="2400" spc="50" dirty="0" smtClean="0">
                <a:ln w="11430"/>
              </a:rPr>
              <a:t>	</a:t>
            </a:r>
            <a:r>
              <a:rPr lang="ru-RU" sz="2400" spc="50" dirty="0" smtClean="0">
                <a:ln w="11430"/>
              </a:rPr>
              <a:t>секретарша</a:t>
            </a:r>
            <a:r>
              <a:rPr lang="ru-RU" sz="2400" spc="50" dirty="0">
                <a:ln w="11430"/>
              </a:rPr>
              <a:t>	</a:t>
            </a:r>
            <a:r>
              <a:rPr lang="ru-RU" sz="2400" spc="50" dirty="0" smtClean="0">
                <a:ln w="11430"/>
              </a:rPr>
              <a:t>водитель	учительница	</a:t>
            </a:r>
            <a:r>
              <a:rPr lang="cs-CZ" sz="2400" spc="50" dirty="0" smtClean="0">
                <a:ln w="11430"/>
              </a:rPr>
              <a:t>	</a:t>
            </a:r>
            <a:r>
              <a:rPr lang="ru-RU" sz="2400" spc="50" dirty="0" smtClean="0">
                <a:ln w="11430"/>
              </a:rPr>
              <a:t>журналист	</a:t>
            </a:r>
            <a:endParaRPr lang="cs-CZ" sz="2400" spc="50" dirty="0">
              <a:ln w="1143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382046" y="5500544"/>
            <a:ext cx="8292814" cy="10182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527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zivatel\AppData\Local\Microsoft\Windows\Temporary Internet Files\Content.IE5\ZZL50NLX\MC90043598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03" y="1412776"/>
            <a:ext cx="1224211" cy="141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zivatel\AppData\Local\Microsoft\Windows\Temporary Internet Files\Content.IE5\M0CYSVNC\MC90023344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587" y="1412776"/>
            <a:ext cx="1579155" cy="135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Uzivatel\AppData\Local\Microsoft\Windows\Temporary Internet Files\Content.IE5\8X2HX742\MC90033402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8" y="1401547"/>
            <a:ext cx="861505" cy="136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Uzivatel\AppData\Local\Microsoft\Windows\Temporary Internet Files\Content.IE5\M0CYSVNC\MC90041555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927" y="1615018"/>
            <a:ext cx="1798431" cy="115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Uzivatel\AppData\Local\Microsoft\Windows\Temporary Internet Files\Content.IE5\ZZL50NLX\MC900241229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0" y="4071282"/>
            <a:ext cx="1220236" cy="128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Uzivatel\AppData\Local\Microsoft\Windows\Temporary Internet Files\Content.IE5\G14DTKKE\MC900221839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751" y="4038444"/>
            <a:ext cx="1285958" cy="131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:\Users\Uzivatel\AppData\Local\Microsoft\Windows\Temporary Internet Files\Content.IE5\M0CYSVNC\MC90038895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642" y="3874145"/>
            <a:ext cx="1147507" cy="147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C:\Users\Uzivatel\AppData\Local\Microsoft\Windows\Temporary Internet Files\Content.IE5\ZZL50NLX\MC900287183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814" y="4038444"/>
            <a:ext cx="1942447" cy="129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Šipka doprava 12"/>
          <p:cNvSpPr/>
          <p:nvPr/>
        </p:nvSpPr>
        <p:spPr>
          <a:xfrm rot="3864353">
            <a:off x="6567104" y="3898469"/>
            <a:ext cx="789646" cy="279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bdélník 1"/>
          <p:cNvSpPr/>
          <p:nvPr/>
        </p:nvSpPr>
        <p:spPr>
          <a:xfrm>
            <a:off x="6973877" y="2815716"/>
            <a:ext cx="1635704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писатель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5307491" y="2825893"/>
            <a:ext cx="93326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врач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4716697" y="5313501"/>
            <a:ext cx="2245230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продавщица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7335579" y="5336233"/>
            <a:ext cx="1170513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юрист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2617920" y="5303686"/>
            <a:ext cx="2517006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секретарша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2835282" y="2825892"/>
            <a:ext cx="1685718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водитель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299525" y="2837753"/>
            <a:ext cx="225568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учительница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435937" y="5303686"/>
            <a:ext cx="1922321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журналист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Nadpis 1"/>
          <p:cNvSpPr>
            <a:spLocks noGrp="1"/>
          </p:cNvSpPr>
          <p:nvPr/>
        </p:nvSpPr>
        <p:spPr>
          <a:xfrm>
            <a:off x="435937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355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Дополните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женский род</a:t>
            </a:r>
            <a:endParaRPr lang="cs-CZ" sz="28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3504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продавщица</a:t>
            </a:r>
          </a:p>
          <a:p>
            <a:pPr marL="0" indent="0" algn="ctr"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None/>
            </a:pPr>
            <a:r>
              <a:rPr lang="ru-RU" sz="2800" dirty="0" smtClean="0"/>
              <a:t>врач</a:t>
            </a:r>
          </a:p>
          <a:p>
            <a:pPr marL="0" indent="0" algn="ctr"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None/>
            </a:pPr>
            <a:r>
              <a:rPr lang="ru-RU" sz="2800" dirty="0" smtClean="0"/>
              <a:t>журналистка</a:t>
            </a:r>
          </a:p>
          <a:p>
            <a:pPr marL="0" indent="0" algn="ctr"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None/>
            </a:pPr>
            <a:r>
              <a:rPr lang="ru-RU" sz="2800" dirty="0" smtClean="0"/>
              <a:t>экономист</a:t>
            </a:r>
          </a:p>
          <a:p>
            <a:pPr marL="0" indent="0" algn="ctr">
              <a:buNone/>
            </a:pPr>
            <a:r>
              <a:rPr lang="ru-RU" sz="2800" dirty="0" smtClean="0"/>
              <a:t>__________________</a:t>
            </a:r>
            <a:endParaRPr lang="cs-CZ" sz="28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мужский род</a:t>
            </a:r>
            <a:endParaRPr lang="cs-CZ" sz="28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None/>
            </a:pPr>
            <a:r>
              <a:rPr lang="ru-RU" sz="2800" dirty="0" smtClean="0"/>
              <a:t>учитель</a:t>
            </a:r>
          </a:p>
          <a:p>
            <a:pPr marL="0" indent="0" algn="ctr"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None/>
            </a:pPr>
            <a:r>
              <a:rPr lang="ru-RU" sz="2800" dirty="0" smtClean="0"/>
              <a:t>юрист</a:t>
            </a:r>
          </a:p>
          <a:p>
            <a:pPr marL="0" indent="0" algn="ctr"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None/>
            </a:pPr>
            <a:r>
              <a:rPr lang="ru-RU" sz="2800" dirty="0" smtClean="0"/>
              <a:t>программист</a:t>
            </a:r>
          </a:p>
          <a:p>
            <a:pPr marL="0" indent="0" algn="ctr"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None/>
            </a:pPr>
            <a:r>
              <a:rPr lang="ru-RU" sz="2800" dirty="0" smtClean="0"/>
              <a:t>преподаватель</a:t>
            </a:r>
            <a:endParaRPr lang="cs-CZ" sz="2800" dirty="0"/>
          </a:p>
        </p:txBody>
      </p:sp>
      <p:sp>
        <p:nvSpPr>
          <p:cNvPr id="7" name="Obdélník 6"/>
          <p:cNvSpPr/>
          <p:nvPr/>
        </p:nvSpPr>
        <p:spPr>
          <a:xfrm>
            <a:off x="395536" y="1556792"/>
            <a:ext cx="8352928" cy="50405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0" name="Přímá spojnice 9"/>
          <p:cNvCxnSpPr/>
          <p:nvPr/>
        </p:nvCxnSpPr>
        <p:spPr>
          <a:xfrm>
            <a:off x="395536" y="2204864"/>
            <a:ext cx="8352928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Přímá spojnice 11"/>
          <p:cNvCxnSpPr>
            <a:stCxn id="7" idx="0"/>
            <a:endCxn id="7" idx="2"/>
          </p:cNvCxnSpPr>
          <p:nvPr/>
        </p:nvCxnSpPr>
        <p:spPr>
          <a:xfrm>
            <a:off x="4572000" y="1556792"/>
            <a:ext cx="0" cy="504056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978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 txBox="1">
            <a:spLocks/>
          </p:cNvSpPr>
          <p:nvPr/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/>
              <a:t>женский род</a:t>
            </a:r>
            <a:endParaRPr lang="cs-CZ" sz="2800" b="1" dirty="0"/>
          </a:p>
        </p:txBody>
      </p:sp>
      <p:sp>
        <p:nvSpPr>
          <p:cNvPr id="4" name="Zástupný symbol pro obsah 3"/>
          <p:cNvSpPr txBox="1">
            <a:spLocks/>
          </p:cNvSpPr>
          <p:nvPr/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продавщица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врач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журналистка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экономист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__________________</a:t>
            </a:r>
            <a:endParaRPr lang="cs-CZ" sz="2800" dirty="0"/>
          </a:p>
        </p:txBody>
      </p:sp>
      <p:sp>
        <p:nvSpPr>
          <p:cNvPr id="5" name="Zástupný symbol pro text 4"/>
          <p:cNvSpPr txBox="1">
            <a:spLocks/>
          </p:cNvSpPr>
          <p:nvPr/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/>
              <a:t>мужский род</a:t>
            </a:r>
            <a:endParaRPr lang="cs-CZ" sz="2800" b="1" dirty="0"/>
          </a:p>
        </p:txBody>
      </p:sp>
      <p:sp>
        <p:nvSpPr>
          <p:cNvPr id="6" name="Zástupný symbol pro obsah 5"/>
          <p:cNvSpPr txBox="1">
            <a:spLocks/>
          </p:cNvSpPr>
          <p:nvPr/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учитель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юрист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программист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__________________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800" dirty="0" smtClean="0"/>
              <a:t>преподаватель</a:t>
            </a:r>
            <a:endParaRPr lang="cs-CZ" sz="2800" dirty="0"/>
          </a:p>
        </p:txBody>
      </p:sp>
      <p:sp>
        <p:nvSpPr>
          <p:cNvPr id="7" name="Obdélník 6"/>
          <p:cNvSpPr/>
          <p:nvPr/>
        </p:nvSpPr>
        <p:spPr>
          <a:xfrm>
            <a:off x="477619" y="5741967"/>
            <a:ext cx="401976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преподавательница</a:t>
            </a:r>
          </a:p>
        </p:txBody>
      </p:sp>
      <p:sp>
        <p:nvSpPr>
          <p:cNvPr id="8" name="Obdélník 7"/>
          <p:cNvSpPr/>
          <p:nvPr/>
        </p:nvSpPr>
        <p:spPr>
          <a:xfrm>
            <a:off x="5662560" y="2077446"/>
            <a:ext cx="200670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продавец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1169810" y="2636912"/>
            <a:ext cx="2614967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учительница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134355" y="3114285"/>
            <a:ext cx="106311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врач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823908" y="3640668"/>
            <a:ext cx="130676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юрист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644894" y="4179277"/>
            <a:ext cx="219040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журналист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1112364" y="4713647"/>
            <a:ext cx="2729856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5575197" y="5157192"/>
            <a:ext cx="218143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экономист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1556792"/>
            <a:ext cx="8352928" cy="50405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6" name="Přímá spojnice 15"/>
          <p:cNvCxnSpPr/>
          <p:nvPr/>
        </p:nvCxnSpPr>
        <p:spPr>
          <a:xfrm>
            <a:off x="395536" y="2204864"/>
            <a:ext cx="8352928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Přímá spojnice 17"/>
          <p:cNvCxnSpPr>
            <a:stCxn id="15" idx="0"/>
            <a:endCxn id="15" idx="2"/>
          </p:cNvCxnSpPr>
          <p:nvPr/>
        </p:nvCxnSpPr>
        <p:spPr>
          <a:xfrm>
            <a:off x="4572000" y="1556792"/>
            <a:ext cx="0" cy="504056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Nadpis 1"/>
          <p:cNvSpPr>
            <a:spLocks noGrp="1"/>
          </p:cNvSpPr>
          <p:nvPr/>
        </p:nvSpPr>
        <p:spPr>
          <a:xfrm>
            <a:off x="442123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5335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3 Переведите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dirty="0" smtClean="0"/>
              <a:t>подводник –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dirty="0" smtClean="0"/>
              <a:t>слесарь –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dirty="0" smtClean="0"/>
              <a:t>артист –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dirty="0" smtClean="0"/>
              <a:t>милиционер –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dirty="0" smtClean="0"/>
              <a:t>токарь –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dirty="0" smtClean="0"/>
              <a:t>офицер –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dirty="0" smtClean="0"/>
              <a:t>политик –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dirty="0" smtClean="0"/>
              <a:t>бизнесмен -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240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268760"/>
            <a:ext cx="8229600" cy="5328592"/>
          </a:xfrm>
          <a:prstGeom prst="rect">
            <a:avLst/>
          </a:prstGeom>
        </p:spPr>
        <p:txBody>
          <a:bodyPr>
            <a:normAutofit fontScale="8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60000"/>
              </a:lnSpc>
              <a:buFont typeface="Arial" pitchFamily="34" charset="0"/>
              <a:buAutoNum type="arabicPeriod"/>
            </a:pP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potápěč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60000"/>
              </a:lnSpc>
              <a:buFont typeface="Arial" pitchFamily="34" charset="0"/>
              <a:buAutoNum type="arabicPeriod"/>
            </a:pP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zámečník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60000"/>
              </a:lnSpc>
              <a:buFont typeface="Arial" pitchFamily="34" charset="0"/>
              <a:buAutoNum type="arabicPeriod"/>
            </a:pP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umělec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60000"/>
              </a:lnSpc>
              <a:buFont typeface="Arial" pitchFamily="34" charset="0"/>
              <a:buAutoNum type="arabicPeriod"/>
            </a:pP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policista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60000"/>
              </a:lnSpc>
              <a:buFont typeface="Arial" pitchFamily="34" charset="0"/>
              <a:buAutoNum type="arabicPeriod"/>
            </a:pP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soustružník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60000"/>
              </a:lnSpc>
              <a:buFont typeface="Arial" pitchFamily="34" charset="0"/>
              <a:buAutoNum type="arabicPeriod"/>
            </a:pP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důstojník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60000"/>
              </a:lnSpc>
              <a:buFont typeface="Arial" pitchFamily="34" charset="0"/>
              <a:buAutoNum type="arabicPeriod"/>
            </a:pP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politik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60000"/>
              </a:lnSpc>
              <a:buFont typeface="Arial" pitchFamily="34" charset="0"/>
              <a:buAutoNum type="arabicPeriod"/>
            </a:pP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podnikatel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Nadpis 1"/>
          <p:cNvSpPr>
            <a:spLocks noGrp="1"/>
          </p:cNvSpPr>
          <p:nvPr/>
        </p:nvSpPr>
        <p:spPr>
          <a:xfrm>
            <a:off x="464863" y="13087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2732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 noGrp="1"/>
          </p:cNvSpPr>
          <p:nvPr>
            <p:ph type="title"/>
          </p:nvPr>
        </p:nvSpPr>
        <p:spPr>
          <a:xfrm>
            <a:off x="467544" y="745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4</a:t>
            </a:r>
            <a:r>
              <a:rPr lang="cs-CZ" dirty="0" smtClean="0"/>
              <a:t>  </a:t>
            </a:r>
            <a:r>
              <a:rPr lang="ru-RU" dirty="0" smtClean="0"/>
              <a:t>Кроссворд</a:t>
            </a:r>
            <a:r>
              <a:rPr lang="cs-CZ" dirty="0" smtClean="0"/>
              <a:t>: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189986"/>
              </p:ext>
            </p:extLst>
          </p:nvPr>
        </p:nvGraphicFramePr>
        <p:xfrm>
          <a:off x="1331640" y="1196752"/>
          <a:ext cx="6432376" cy="4176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047"/>
                <a:gridCol w="804047"/>
                <a:gridCol w="804047"/>
                <a:gridCol w="804047"/>
                <a:gridCol w="804047"/>
                <a:gridCol w="804047"/>
                <a:gridCol w="804047"/>
                <a:gridCol w="804047"/>
              </a:tblGrid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ю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5" name="Přímá spojnice 4"/>
          <p:cNvCxnSpPr/>
          <p:nvPr/>
        </p:nvCxnSpPr>
        <p:spPr>
          <a:xfrm>
            <a:off x="755576" y="6237312"/>
            <a:ext cx="32403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607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 noGrp="1"/>
          </p:cNvSpPr>
          <p:nvPr>
            <p:ph type="title"/>
          </p:nvPr>
        </p:nvSpPr>
        <p:spPr>
          <a:xfrm>
            <a:off x="467544" y="745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4</a:t>
            </a:r>
            <a:r>
              <a:rPr lang="cs-CZ" dirty="0" smtClean="0"/>
              <a:t>  </a:t>
            </a:r>
            <a:r>
              <a:rPr lang="ru-RU" dirty="0" smtClean="0"/>
              <a:t>Кроссворд</a:t>
            </a:r>
            <a:r>
              <a:rPr lang="cs-CZ" dirty="0" smtClean="0"/>
              <a:t>: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790531"/>
              </p:ext>
            </p:extLst>
          </p:nvPr>
        </p:nvGraphicFramePr>
        <p:xfrm>
          <a:off x="1331640" y="1196752"/>
          <a:ext cx="6432376" cy="4176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047"/>
                <a:gridCol w="804047"/>
                <a:gridCol w="804047"/>
                <a:gridCol w="804047"/>
                <a:gridCol w="804047"/>
                <a:gridCol w="804047"/>
                <a:gridCol w="804047"/>
                <a:gridCol w="804047"/>
              </a:tblGrid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ю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5" name="Přímá spojnice 4"/>
          <p:cNvCxnSpPr/>
          <p:nvPr/>
        </p:nvCxnSpPr>
        <p:spPr>
          <a:xfrm>
            <a:off x="755576" y="6237312"/>
            <a:ext cx="32403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Obdélník 1"/>
          <p:cNvSpPr/>
          <p:nvPr/>
        </p:nvSpPr>
        <p:spPr>
          <a:xfrm>
            <a:off x="2267744" y="1268760"/>
            <a:ext cx="5400600" cy="4320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2267744" y="1844824"/>
            <a:ext cx="4536504" cy="4320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131840" y="2420888"/>
            <a:ext cx="4536504" cy="36004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2267744" y="2996952"/>
            <a:ext cx="5400600" cy="4320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4716016" y="3645024"/>
            <a:ext cx="2952328" cy="4320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3131840" y="4221088"/>
            <a:ext cx="4536504" cy="36004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267744" y="4869160"/>
            <a:ext cx="5400600" cy="36004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 rot="18437115">
            <a:off x="3082793" y="1013963"/>
            <a:ext cx="460228" cy="441346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1547664" y="2420888"/>
            <a:ext cx="432048" cy="23196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1526682" y="5721740"/>
            <a:ext cx="1482124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</a:t>
            </a:r>
            <a:r>
              <a:rPr lang="cs-CZ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910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8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309</Words>
  <Application>Microsoft Office PowerPoint</Application>
  <PresentationFormat>Předvádění na obrazovce (4:3)</PresentationFormat>
  <Paragraphs>207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systému Office</vt:lpstr>
      <vt:lpstr>    VY_32_INOVACE_VES_R7_22  Vzdělávací oblast: Jazyk a jazyková komunikace Vzdělávací obor: Ruský jazyk    Tematický okruh: Používání základní slovní zásoby k porozumění a k mluvení o všedních tématech  Téma: Názvy profesí 7. ročník – výuka 2. rokem   </vt:lpstr>
      <vt:lpstr>1 Соедините</vt:lpstr>
      <vt:lpstr>Prezentace aplikace PowerPoint</vt:lpstr>
      <vt:lpstr>2 Дополните</vt:lpstr>
      <vt:lpstr>Prezentace aplikace PowerPoint</vt:lpstr>
      <vt:lpstr>3 Переведите</vt:lpstr>
      <vt:lpstr>Prezentace aplikace PowerPoint</vt:lpstr>
      <vt:lpstr>4  Кроссворд:</vt:lpstr>
      <vt:lpstr>4  Кроссворд: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52</cp:revision>
  <dcterms:created xsi:type="dcterms:W3CDTF">2011-07-14T12:01:01Z</dcterms:created>
  <dcterms:modified xsi:type="dcterms:W3CDTF">2013-03-19T18:21:11Z</dcterms:modified>
</cp:coreProperties>
</file>