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8" r:id="rId4"/>
    <p:sldId id="269" r:id="rId5"/>
    <p:sldId id="258" r:id="rId6"/>
    <p:sldId id="267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6C389-6629-4A80-982F-D537686019E9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B8BA5-EFA8-40AE-8CC8-A26118073D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8177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B8BA5-EFA8-40AE-8CC8-A26118073D95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3483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smtClean="0"/>
              <a:t>23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‚pracovat‘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7.</a:t>
            </a:r>
            <a:r>
              <a:rPr lang="en-US" sz="1800" dirty="0" smtClean="0"/>
              <a:t>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</a:t>
            </a:r>
            <a:r>
              <a:rPr lang="cs-CZ" sz="1200" smtClean="0"/>
              <a:t>, </a:t>
            </a:r>
            <a:r>
              <a:rPr lang="cs-CZ" sz="1200"/>
              <a:t>září - 2012</a:t>
            </a:r>
            <a:r>
              <a:rPr lang="cs-CZ" sz="120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1 </a:t>
            </a:r>
            <a:r>
              <a:rPr lang="ru-RU" sz="4000" dirty="0" smtClean="0"/>
              <a:t>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работать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95232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243002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202170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216854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225760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213622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551907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работаю, не работаешь,...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Запомните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			школе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				банке</a:t>
            </a:r>
          </a:p>
          <a:p>
            <a:pPr marL="0" indent="0">
              <a:buNone/>
            </a:pPr>
            <a:r>
              <a:rPr lang="ru-RU" dirty="0" smtClean="0"/>
              <a:t>Работать		</a:t>
            </a:r>
            <a:r>
              <a:rPr lang="ru-RU" dirty="0" smtClean="0">
                <a:solidFill>
                  <a:srgbClr val="C00000"/>
                </a:solidFill>
              </a:rPr>
              <a:t>в</a:t>
            </a:r>
            <a:r>
              <a:rPr lang="ru-RU" dirty="0" smtClean="0"/>
              <a:t>	больнице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		магазине</a:t>
            </a:r>
          </a:p>
          <a:p>
            <a:pPr marL="0" indent="0">
              <a:buNone/>
            </a:pPr>
            <a:r>
              <a:rPr lang="ru-RU" dirty="0" smtClean="0"/>
              <a:t>			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	</a:t>
            </a:r>
            <a:r>
              <a:rPr lang="ru-RU" dirty="0" smtClean="0">
                <a:solidFill>
                  <a:srgbClr val="C00000"/>
                </a:solidFill>
              </a:rPr>
              <a:t>на</a:t>
            </a:r>
            <a:r>
              <a:rPr lang="ru-RU" dirty="0" smtClean="0"/>
              <a:t>	заводе</a:t>
            </a:r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3563888" y="2564904"/>
            <a:ext cx="504056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 flipV="1">
            <a:off x="3563888" y="3104964"/>
            <a:ext cx="504056" cy="54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3587875" y="3645024"/>
            <a:ext cx="4800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3563888" y="3654670"/>
            <a:ext cx="528043" cy="638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 rot="20895556">
            <a:off x="1856961" y="1701774"/>
            <a:ext cx="1296144" cy="76944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Где?</a:t>
            </a:r>
            <a:endParaRPr lang="cs-CZ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50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3 </a:t>
            </a:r>
            <a:r>
              <a:rPr lang="ru-RU" dirty="0" smtClean="0"/>
              <a:t>Запомните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dirty="0" smtClean="0"/>
          </a:p>
          <a:p>
            <a:pPr marL="0" indent="0">
              <a:buFont typeface="Arial" pitchFamily="34" charset="0"/>
              <a:buNone/>
            </a:pPr>
            <a:r>
              <a:rPr lang="ru-RU" dirty="0" smtClean="0"/>
              <a:t>		</a:t>
            </a:r>
            <a:r>
              <a:rPr lang="cs-CZ" dirty="0"/>
              <a:t>	</a:t>
            </a:r>
            <a:r>
              <a:rPr lang="ru-RU" dirty="0" smtClean="0"/>
              <a:t>врач</a:t>
            </a:r>
            <a:r>
              <a:rPr lang="ru-RU" dirty="0" smtClean="0">
                <a:solidFill>
                  <a:srgbClr val="C00000"/>
                </a:solidFill>
              </a:rPr>
              <a:t>ом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/>
              <a:t>			водител</a:t>
            </a:r>
            <a:r>
              <a:rPr lang="ru-RU" dirty="0" smtClean="0">
                <a:solidFill>
                  <a:srgbClr val="C00000"/>
                </a:solidFill>
              </a:rPr>
              <a:t>ем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/>
              <a:t>Работать		учительниц</a:t>
            </a:r>
            <a:r>
              <a:rPr lang="ru-RU" dirty="0" smtClean="0">
                <a:solidFill>
                  <a:srgbClr val="C00000"/>
                </a:solidFill>
              </a:rPr>
              <a:t>ей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/>
              <a:t>			журналистк</a:t>
            </a:r>
            <a:r>
              <a:rPr lang="ru-RU" dirty="0" smtClean="0">
                <a:solidFill>
                  <a:srgbClr val="C00000"/>
                </a:solidFill>
              </a:rPr>
              <a:t>ой</a:t>
            </a:r>
          </a:p>
          <a:p>
            <a:pPr marL="0" indent="0">
              <a:buFont typeface="Arial" pitchFamily="34" charset="0"/>
              <a:buNone/>
            </a:pPr>
            <a:r>
              <a:rPr lang="ru-RU" dirty="0"/>
              <a:t>	</a:t>
            </a:r>
            <a:r>
              <a:rPr lang="ru-RU" dirty="0" smtClean="0"/>
              <a:t>		секреткрш</a:t>
            </a:r>
            <a:r>
              <a:rPr lang="ru-RU" dirty="0" smtClean="0">
                <a:solidFill>
                  <a:srgbClr val="C00000"/>
                </a:solidFill>
              </a:rPr>
              <a:t>ей</a:t>
            </a:r>
          </a:p>
        </p:txBody>
      </p:sp>
      <p:cxnSp>
        <p:nvCxnSpPr>
          <p:cNvPr id="4" name="Přímá spojnice 3"/>
          <p:cNvCxnSpPr/>
          <p:nvPr/>
        </p:nvCxnSpPr>
        <p:spPr>
          <a:xfrm flipV="1">
            <a:off x="2555776" y="2672916"/>
            <a:ext cx="504056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nice 4"/>
          <p:cNvCxnSpPr/>
          <p:nvPr/>
        </p:nvCxnSpPr>
        <p:spPr>
          <a:xfrm flipV="1">
            <a:off x="2555776" y="3212976"/>
            <a:ext cx="504056" cy="54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2579763" y="3753036"/>
            <a:ext cx="4800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2555776" y="3762682"/>
            <a:ext cx="528043" cy="506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 rot="20895556">
            <a:off x="1167735" y="1570168"/>
            <a:ext cx="1578295" cy="76944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Кем?</a:t>
            </a:r>
            <a:endParaRPr lang="cs-CZ" sz="4400" dirty="0">
              <a:solidFill>
                <a:srgbClr val="C00000"/>
              </a:solidFill>
            </a:endParaRPr>
          </a:p>
        </p:txBody>
      </p:sp>
      <p:cxnSp>
        <p:nvCxnSpPr>
          <p:cNvPr id="9" name="Přímá spojnice 8"/>
          <p:cNvCxnSpPr/>
          <p:nvPr/>
        </p:nvCxnSpPr>
        <p:spPr>
          <a:xfrm>
            <a:off x="2555776" y="3753036"/>
            <a:ext cx="648072" cy="11161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101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работать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/>
              <a:t>Мы ___________ в гимназии.</a:t>
            </a:r>
            <a:endParaRPr lang="cs-CZ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/>
              <a:t>Она ___________ в магазине.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Где они ____________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Ты ____________ на заводе.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/>
              <a:t>Он ___________ в школе.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6. </a:t>
            </a:r>
            <a:r>
              <a:rPr lang="ru-RU" dirty="0"/>
              <a:t>Я ___________ в больнице.</a:t>
            </a:r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42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/>
              <a:t>Мы ___________ в гимназии.</a:t>
            </a:r>
            <a:endParaRPr lang="cs-CZ" dirty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/>
              <a:t>Она ___________ в магазине.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Где они ____________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Ты ____________ на заводе.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/>
              <a:t>Он ___________ в школе.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6. </a:t>
            </a:r>
            <a:r>
              <a:rPr lang="ru-RU" dirty="0"/>
              <a:t>Я ___________ в больнице.</a:t>
            </a:r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378534" y="5445224"/>
            <a:ext cx="195232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408563" y="3789040"/>
            <a:ext cx="243002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766507" y="2181123"/>
            <a:ext cx="202170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619672" y="1362950"/>
            <a:ext cx="216854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612721" y="4639157"/>
            <a:ext cx="202170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374186" y="2987681"/>
            <a:ext cx="213622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Nadpis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556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5 </a:t>
            </a:r>
            <a:r>
              <a:rPr lang="ru-RU" dirty="0" smtClean="0"/>
              <a:t>Реагируйте по образцу: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/>
              <a:t>н</a:t>
            </a:r>
            <a:r>
              <a:rPr lang="ru-RU" i="1" dirty="0" smtClean="0"/>
              <a:t>апр.: Ты работаешь в магазине? – Нет, не работаю.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Твой папа работает на заводе?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Твои родители работают в магазине?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работаете в больнице?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Твоя мама работает в банке?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работаешь в школе?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083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работает.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работают.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работаем.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работает.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работаю.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11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800" dirty="0"/>
              <a:t>Téma: Časování slovesa </a:t>
            </a:r>
            <a:r>
              <a:rPr lang="cs-CZ" sz="2800" dirty="0" smtClean="0"/>
              <a:t>‚pracovat‘</a:t>
            </a:r>
            <a:endParaRPr lang="cs-CZ" sz="2800" dirty="0"/>
          </a:p>
          <a:p>
            <a:pPr marL="0" indent="0">
              <a:buNone/>
            </a:pPr>
            <a:r>
              <a:rPr lang="cs-CZ" sz="2800" dirty="0"/>
              <a:t>Strana 2: učitel seznamuje žáky s časováním slovesa, čte jednotlivé tvary, žáci společně opakují a poté sami čtou</a:t>
            </a:r>
          </a:p>
          <a:p>
            <a:pPr marL="0" indent="0">
              <a:buNone/>
            </a:pPr>
            <a:r>
              <a:rPr lang="cs-CZ" sz="2800" dirty="0"/>
              <a:t>Strana 3: žáci tvoří jednoduché </a:t>
            </a:r>
            <a:r>
              <a:rPr lang="cs-CZ" sz="2800" dirty="0" smtClean="0"/>
              <a:t>věty - </a:t>
            </a:r>
            <a:r>
              <a:rPr lang="cs-CZ" sz="2800" dirty="0"/>
              <a:t>vyjadřují, kdo </a:t>
            </a:r>
            <a:r>
              <a:rPr lang="cs-CZ" sz="2800" dirty="0" smtClean="0"/>
              <a:t>je kde zaměstnán</a:t>
            </a:r>
            <a:endParaRPr lang="cs-CZ" sz="2800" dirty="0"/>
          </a:p>
          <a:p>
            <a:pPr marL="0" indent="0">
              <a:buNone/>
            </a:pPr>
            <a:r>
              <a:rPr lang="cs-CZ" sz="2800" dirty="0" smtClean="0"/>
              <a:t>Strana 4: žáci tvoří jednoduché věty – vyjadřují, kým se kdo stal</a:t>
            </a:r>
          </a:p>
          <a:p>
            <a:pPr marL="0" indent="0">
              <a:buNone/>
            </a:pPr>
            <a:r>
              <a:rPr lang="cs-CZ" sz="2800" dirty="0" smtClean="0"/>
              <a:t>Strana 5: žáci </a:t>
            </a:r>
            <a:r>
              <a:rPr lang="cs-CZ" sz="2800" dirty="0"/>
              <a:t>doplňují tvary slovesa do vět, procvičují si </a:t>
            </a:r>
            <a:r>
              <a:rPr lang="cs-CZ" sz="2800" dirty="0" smtClean="0"/>
              <a:t>psaní, čtení i překlad vět</a:t>
            </a:r>
            <a:endParaRPr lang="cs-CZ" sz="2800" dirty="0"/>
          </a:p>
          <a:p>
            <a:pPr marL="0" indent="0">
              <a:buNone/>
            </a:pPr>
            <a:r>
              <a:rPr lang="cs-CZ" sz="2800" dirty="0"/>
              <a:t>Strana </a:t>
            </a:r>
            <a:r>
              <a:rPr lang="cs-CZ" sz="2800" dirty="0" smtClean="0"/>
              <a:t>6: </a:t>
            </a:r>
            <a:r>
              <a:rPr lang="cs-CZ" sz="2800" dirty="0"/>
              <a:t>kontrolujeme</a:t>
            </a:r>
          </a:p>
          <a:p>
            <a:pPr marL="0" indent="0">
              <a:buNone/>
            </a:pPr>
            <a:r>
              <a:rPr lang="cs-CZ" sz="2800" dirty="0" smtClean="0"/>
              <a:t>Strana 7: </a:t>
            </a:r>
            <a:r>
              <a:rPr lang="cs-CZ" sz="2800" dirty="0"/>
              <a:t>žáci tvoří odpovědi na otázky – používají zápor</a:t>
            </a:r>
          </a:p>
          <a:p>
            <a:pPr marL="0" indent="0">
              <a:buNone/>
            </a:pPr>
            <a:r>
              <a:rPr lang="cs-CZ" sz="2800" dirty="0"/>
              <a:t>Strana 8</a:t>
            </a:r>
            <a:r>
              <a:rPr lang="cs-CZ" sz="2800" dirty="0" smtClean="0"/>
              <a:t>: </a:t>
            </a:r>
            <a:r>
              <a:rPr lang="cs-CZ" sz="2800" dirty="0"/>
              <a:t>kontrolujeme</a:t>
            </a:r>
          </a:p>
          <a:p>
            <a:pPr marL="0" indent="0">
              <a:buNone/>
            </a:pPr>
            <a:r>
              <a:rPr lang="cs-CZ" sz="2800" dirty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323</Words>
  <Application>Microsoft Office PowerPoint</Application>
  <PresentationFormat>Předvádění na obrazovce (4:3)</PresentationFormat>
  <Paragraphs>80</Paragraphs>
  <Slides>10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VY_32_INOVACE_VES_R7_23  Vzdělávací oblast: Jazyk a jazyková komunikace Vzdělávací obor: Ruský jazyk    Tematický okruh: Vyjadřujeme se rusky k různým tématům Téma:  Časování slovesa ‚pracovat‘ 7. ročník – výuka 2. rokem   </vt:lpstr>
      <vt:lpstr>Prezentace aplikace PowerPoint</vt:lpstr>
      <vt:lpstr>2 Запомните</vt:lpstr>
      <vt:lpstr>Prezentace aplikace PowerPoint</vt:lpstr>
      <vt:lpstr>4 Дополните глагол ‚работать‘:</vt:lpstr>
      <vt:lpstr>Решение:</vt:lpstr>
      <vt:lpstr>5 Реагируйте по образцу:</vt:lpstr>
      <vt:lpstr>Решение: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37</cp:revision>
  <dcterms:created xsi:type="dcterms:W3CDTF">2011-07-14T12:01:01Z</dcterms:created>
  <dcterms:modified xsi:type="dcterms:W3CDTF">2013-03-17T20:47:31Z</dcterms:modified>
</cp:coreProperties>
</file>