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70" r:id="rId5"/>
    <p:sldId id="269" r:id="rId6"/>
    <p:sldId id="271" r:id="rId7"/>
    <p:sldId id="265" r:id="rId8"/>
    <p:sldId id="266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38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</a:t>
            </a:r>
            <a:r>
              <a:rPr lang="cs-CZ" sz="31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‚hledat‘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únor- </a:t>
            </a:r>
            <a:r>
              <a:rPr lang="cs-CZ" sz="1200" dirty="0" smtClean="0"/>
              <a:t>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искать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03554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6459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23764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38448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4735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22148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444794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искать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Кого они ____________?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</a:t>
            </a:r>
            <a:r>
              <a:rPr lang="ru-RU" dirty="0" smtClean="0"/>
              <a:t>собаку.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/>
              <a:t>Он ___________ хороших друзей.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/>
              <a:t>Мы ___________ письмо.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Ты ____________ Вову.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Я ___________ спортсмена.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723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Кого они ____________?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</a:t>
            </a:r>
            <a:r>
              <a:rPr lang="ru-RU" dirty="0" smtClean="0"/>
              <a:t>собаку.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/>
              <a:t>Он ___________ хороших друзей.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/>
              <a:t>Мы ___________ письмо.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Ты ____________ Вову.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Я ___________ спортсмена.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691680" y="5445224"/>
            <a:ext cx="103554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663258" y="4615774"/>
            <a:ext cx="16459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867415" y="2924944"/>
            <a:ext cx="123764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867415" y="3778301"/>
            <a:ext cx="138448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105062" y="1340768"/>
            <a:ext cx="122148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050226" y="2087471"/>
            <a:ext cx="123764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ищет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526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</a:t>
            </a:r>
            <a:r>
              <a:rPr lang="cs-CZ" dirty="0" smtClean="0"/>
              <a:t>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ищешь работу? – Нет, не ищу.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Моя подруга ищет собаку?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 ищем красивую девушку?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ищешь марку?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ищете коньки?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Бабушка и дедушка ищут лыжи?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654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2453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ищет.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ищем.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ищу.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ищем.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ищут.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57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‚hledat‘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</a:t>
            </a:r>
            <a:r>
              <a:rPr lang="cs-CZ" sz="2800" smtClean="0"/>
              <a:t>: kontrolujeme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267</Words>
  <Application>Microsoft Office PowerPoint</Application>
  <PresentationFormat>Předvádění na obrazovce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VY_32_INOVACE_VES_R7_38  Vzdělávací oblast: Jazyk a jazyková komunikace Vzdělávací obor: Ruský jazyk    Tematický okruh: Vyjadřujeme se rusky k různým tématům Téma:  Časování slovesa ‚hledat‘ 7. ročník – výuka 2. rokem   </vt:lpstr>
      <vt:lpstr>Prezentace aplikace PowerPoint</vt:lpstr>
      <vt:lpstr>2 Дополните глагол ‚искать‘:</vt:lpstr>
      <vt:lpstr>Решение:</vt:lpstr>
      <vt:lpstr>3 Реагируйте по образцу: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51</cp:revision>
  <dcterms:created xsi:type="dcterms:W3CDTF">2011-07-14T12:01:01Z</dcterms:created>
  <dcterms:modified xsi:type="dcterms:W3CDTF">2013-03-17T20:40:46Z</dcterms:modified>
</cp:coreProperties>
</file>