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1" r:id="rId5"/>
    <p:sldId id="272" r:id="rId6"/>
    <p:sldId id="258" r:id="rId7"/>
    <p:sldId id="274" r:id="rId8"/>
    <p:sldId id="275" r:id="rId9"/>
    <p:sldId id="273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smtClean="0"/>
              <a:t>R7</a:t>
            </a:r>
            <a:r>
              <a:rPr lang="en-US" sz="1800" smtClean="0"/>
              <a:t>_</a:t>
            </a:r>
            <a:r>
              <a:rPr lang="cs-CZ" sz="1800" dirty="0" smtClean="0"/>
              <a:t>31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‚tancovat‘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</a:t>
            </a:r>
            <a:r>
              <a:rPr lang="cs-CZ" sz="1200" dirty="0"/>
              <a:t>prosinec </a:t>
            </a:r>
            <a:r>
              <a:rPr lang="cs-CZ" sz="1200" dirty="0" smtClean="0"/>
              <a:t> - 2012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танцевать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700787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217328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76497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91180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20008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88468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65469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танцую, не танцуешь,...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Переведите на чешский язык: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/>
              <a:t>п</a:t>
            </a:r>
            <a:r>
              <a:rPr lang="ru-RU" sz="3600" dirty="0" smtClean="0"/>
              <a:t>олька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/>
              <a:t>р</a:t>
            </a:r>
            <a:r>
              <a:rPr lang="ru-RU" sz="3600" dirty="0" smtClean="0"/>
              <a:t>ок-н-ролл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вальс–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танго – </a:t>
            </a:r>
          </a:p>
        </p:txBody>
      </p:sp>
      <p:pic>
        <p:nvPicPr>
          <p:cNvPr id="4" name="Picture 2" descr="C:\Users\Uzivatel\AppData\Local\Microsoft\Windows\Temporary Internet Files\Content.IE5\M0CYSVNC\MC9004159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4469">
            <a:off x="6881555" y="4156141"/>
            <a:ext cx="1831424" cy="215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полька –</a:t>
            </a:r>
            <a:r>
              <a:rPr lang="cs-CZ" sz="3600" dirty="0" smtClean="0"/>
              <a:t> </a:t>
            </a:r>
            <a:r>
              <a:rPr lang="cs-CZ" sz="3600" dirty="0" smtClean="0">
                <a:solidFill>
                  <a:srgbClr val="C00000"/>
                </a:solidFill>
              </a:rPr>
              <a:t>polka</a:t>
            </a:r>
            <a:endParaRPr lang="ru-RU" sz="3600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рок-н-ролл –</a:t>
            </a:r>
            <a:r>
              <a:rPr lang="cs-CZ" sz="3600" dirty="0" smtClean="0"/>
              <a:t> </a:t>
            </a:r>
            <a:r>
              <a:rPr lang="cs-CZ" sz="3600" dirty="0" err="1" smtClean="0">
                <a:solidFill>
                  <a:srgbClr val="C00000"/>
                </a:solidFill>
              </a:rPr>
              <a:t>rock‘n‘roll</a:t>
            </a:r>
            <a:endParaRPr lang="ru-RU" sz="3600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вальс–</a:t>
            </a:r>
            <a:r>
              <a:rPr lang="cs-CZ" sz="3600" dirty="0" smtClean="0"/>
              <a:t> </a:t>
            </a:r>
            <a:r>
              <a:rPr lang="cs-CZ" sz="3600" dirty="0" err="1" smtClean="0">
                <a:solidFill>
                  <a:srgbClr val="C00000"/>
                </a:solidFill>
              </a:rPr>
              <a:t>valtz</a:t>
            </a:r>
            <a:endParaRPr lang="ru-RU" sz="3600" dirty="0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танго – </a:t>
            </a:r>
            <a:r>
              <a:rPr lang="cs-CZ" sz="3600" dirty="0" smtClean="0">
                <a:solidFill>
                  <a:srgbClr val="C00000"/>
                </a:solidFill>
              </a:rPr>
              <a:t>tango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Uzivatel\AppData\Local\Microsoft\Windows\Temporary Internet Files\Content.IE5\M0CYSVNC\MC9004159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4469">
            <a:off x="6881555" y="4156141"/>
            <a:ext cx="1831424" cy="215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4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3</a:t>
            </a:r>
            <a:r>
              <a:rPr lang="cs-CZ" smtClean="0"/>
              <a:t> </a:t>
            </a:r>
            <a:r>
              <a:rPr lang="ru-RU" smtClean="0"/>
              <a:t>Дополните глагол </a:t>
            </a:r>
            <a:r>
              <a:rPr lang="cs-CZ" i="1" smtClean="0"/>
              <a:t>‚</a:t>
            </a:r>
            <a:r>
              <a:rPr lang="ru-RU" i="1" smtClean="0"/>
              <a:t>танцевать</a:t>
            </a:r>
            <a:r>
              <a:rPr lang="cs-CZ" i="1" smtClean="0"/>
              <a:t>‘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51990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Мы _____________ рок-н-ролл.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Ты ____________ танго?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Ребята ____________ вальс.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Вы ____________ 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Я ____________ шейк.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98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648" y="1589571"/>
            <a:ext cx="8064896" cy="4997152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 _____________ рок-н-ролл.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____________ танго?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Ребята ____________ вальс.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____________ 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____________ шейк.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691791" y="4775981"/>
            <a:ext cx="1700787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691791" y="2353250"/>
            <a:ext cx="217328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123840" y="1507550"/>
            <a:ext cx="191180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848077" y="4017281"/>
            <a:ext cx="20008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543469" y="3179808"/>
            <a:ext cx="188468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танцуешь? – Нет, не танцую.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Зоя и Ян танцуют танго?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Вова танцует вальс?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танцуешь польку?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Вы танцуете каждый день?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Наташа танцует завтра?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574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22012"/>
            <a:ext cx="8229600" cy="452596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танцуют.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танцует.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танцую.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танцуем.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танцует.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395536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822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‚tancovat‘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vyhledávají slova ve slovníku, překládají do češtiny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doplňují tvary slovesa, procvičují si čtení vět a psaní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684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276</Words>
  <Application>Microsoft Office PowerPoint</Application>
  <PresentationFormat>Předvádění na obrazovce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VY_32_INOVACE_VES_R7_31  Vzdělávací oblast: Jazyk a jazyková komunikace Vzdělávací obor: Ruský jazyk    Tematický okruh: Vyjadřujeme se rusky k různým tématům Téma:  Časování slovesa ‚tancovat‘ 7. ročník – výuka 2. rokem   </vt:lpstr>
      <vt:lpstr>Prezentace aplikace PowerPoint</vt:lpstr>
      <vt:lpstr>2 Переведите на чешский язык:</vt:lpstr>
      <vt:lpstr>Prezentace aplikace PowerPoint</vt:lpstr>
      <vt:lpstr>Prezentace aplikace PowerPoint</vt:lpstr>
      <vt:lpstr>Решение:</vt:lpstr>
      <vt:lpstr>4 Реагируйте по образцу: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43</cp:revision>
  <dcterms:created xsi:type="dcterms:W3CDTF">2011-07-14T12:01:01Z</dcterms:created>
  <dcterms:modified xsi:type="dcterms:W3CDTF">2013-03-19T20:02:18Z</dcterms:modified>
</cp:coreProperties>
</file>