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37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</a:t>
            </a:r>
            <a:r>
              <a:rPr lang="cs-CZ" sz="31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Dopravní prostředky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leden- 2013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C</a:t>
            </a:r>
            <a:r>
              <a:rPr lang="ru-RU" smtClean="0"/>
              <a:t>оедините</a:t>
            </a:r>
            <a:endParaRPr lang="cs-CZ"/>
          </a:p>
        </p:txBody>
      </p:sp>
      <p:pic>
        <p:nvPicPr>
          <p:cNvPr id="1026" name="Picture 2" descr="C:\Users\Uzivatel\AppData\Local\Microsoft\Windows\Temporary Internet Files\Content.IE5\ZZL50NLX\MC9003205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8017"/>
            <a:ext cx="1653262" cy="114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8X2HX742\MC9003056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321" y="1476434"/>
            <a:ext cx="1177134" cy="133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8X2HX742\MC900441736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32448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ZZL50NLX\MC90032094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80092"/>
            <a:ext cx="2293979" cy="89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G14DTKKE\MC90041253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09332"/>
            <a:ext cx="1342094" cy="150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zivatel\AppData\Local\Microsoft\Windows\Temporary Internet Files\Content.IE5\8X2HX742\MC90041252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1374111"/>
            <a:ext cx="1217431" cy="154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zivatel\AppData\Local\Microsoft\Windows\Temporary Internet Files\Content.IE5\G14DTKKE\MC90035370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592" y="3892470"/>
            <a:ext cx="1838443" cy="116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228896" y="5661248"/>
            <a:ext cx="6675930" cy="83099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машина	лодка		санки		ролики</a:t>
            </a:r>
          </a:p>
          <a:p>
            <a:r>
              <a:rPr lang="ru-RU" sz="2400" dirty="0" smtClean="0"/>
              <a:t>	лыжи		коньки		велосипед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22787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</a:t>
            </a:r>
            <a:endParaRPr lang="cs-CZ" dirty="0"/>
          </a:p>
        </p:txBody>
      </p:sp>
      <p:pic>
        <p:nvPicPr>
          <p:cNvPr id="3" name="Picture 2" descr="C:\Users\Uzivatel\AppData\Local\Microsoft\Windows\Temporary Internet Files\Content.IE5\ZZL50NLX\MC9003205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37068"/>
            <a:ext cx="1653262" cy="114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zivatel\AppData\Local\Microsoft\Windows\Temporary Internet Files\Content.IE5\8X2HX742\MC9003056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321" y="1476434"/>
            <a:ext cx="1177134" cy="133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zivatel\AppData\Local\Microsoft\Windows\Temporary Internet Files\Content.IE5\8X2HX742\MC900441736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10" y="3783053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Uzivatel\AppData\Local\Microsoft\Windows\Temporary Internet Files\Content.IE5\ZZL50NLX\MC90032094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10924"/>
            <a:ext cx="2293979" cy="89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Uzivatel\AppData\Local\Microsoft\Windows\Temporary Internet Files\Content.IE5\G14DTKKE\MC90041253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08193"/>
            <a:ext cx="1342094" cy="150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Users\Uzivatel\AppData\Local\Microsoft\Windows\Temporary Internet Files\Content.IE5\8X2HX742\MC90041252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1456808"/>
            <a:ext cx="1217431" cy="154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Uzivatel\AppData\Local\Microsoft\Windows\Temporary Internet Files\Content.IE5\G14DTKKE\MC90035370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669" y="4175719"/>
            <a:ext cx="1838443" cy="116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969332" y="5198962"/>
            <a:ext cx="150554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машина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997483" y="5221440"/>
            <a:ext cx="1149033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лодка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851281" y="5337206"/>
            <a:ext cx="111921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санки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660920" y="3021663"/>
            <a:ext cx="136954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ролики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7410891" y="3033237"/>
            <a:ext cx="203132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коньки	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878142" y="3012361"/>
            <a:ext cx="1905073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велосипед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3033238" y="3018780"/>
            <a:ext cx="111921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лыжи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541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>
            <a:spLocks noGrp="1"/>
          </p:cNvSpPr>
          <p:nvPr/>
        </p:nvSpPr>
        <p:spPr>
          <a:xfrm>
            <a:off x="504909" y="2072364"/>
            <a:ext cx="1800200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3" name="TextovéPole 1"/>
          <p:cNvSpPr txBox="1"/>
          <p:nvPr/>
        </p:nvSpPr>
        <p:spPr>
          <a:xfrm>
            <a:off x="5257437" y="2216380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45384" y="585554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dirty="0"/>
              <a:t>2</a:t>
            </a:r>
            <a:r>
              <a:rPr lang="ru-RU" sz="4000" dirty="0" smtClean="0"/>
              <a:t>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кататься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212382" y="2072364"/>
            <a:ext cx="185396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катаюсь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212382" y="2990204"/>
            <a:ext cx="233326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катаешься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92064" y="3913534"/>
            <a:ext cx="192180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катается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65549" y="2216380"/>
            <a:ext cx="207178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катаемся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65549" y="3047376"/>
            <a:ext cx="215924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катаетесь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69772" y="3878373"/>
            <a:ext cx="203632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катаются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2901" y="2072364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  <p:sp>
        <p:nvSpPr>
          <p:cNvPr id="12" name="TextovéPole 12"/>
          <p:cNvSpPr txBox="1"/>
          <p:nvPr/>
        </p:nvSpPr>
        <p:spPr>
          <a:xfrm>
            <a:off x="417695" y="5626114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3"/>
          <p:cNvSpPr txBox="1"/>
          <p:nvPr/>
        </p:nvSpPr>
        <p:spPr>
          <a:xfrm>
            <a:off x="2959696" y="5626113"/>
            <a:ext cx="297607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катаюсь,...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32901" y="5626113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587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слова: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51990"/>
            <a:ext cx="80648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На чём ты _____________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Я _____________ на _____________.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Близнецы _____________ на 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Мы ____________ на _____________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На чём вы _____________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6 Дедушка ____________ на ____________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527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51990"/>
            <a:ext cx="80648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На чём ты _____________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Я _____________ на _____________.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Близнецы _____________ на 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Мы ____________ на _____________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На чём вы _____________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6 Дедушка ____________ на ____________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403648" y="2204864"/>
            <a:ext cx="185396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катаюсь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771800" y="1367391"/>
            <a:ext cx="233326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катаешься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657932" y="5517232"/>
            <a:ext cx="192180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катается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735907" y="3844878"/>
            <a:ext cx="207178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катаемся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948331" y="4694752"/>
            <a:ext cx="215924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катаетесь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920269" y="3042166"/>
            <a:ext cx="203632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катаются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4" descr="C:\Users\Uzivatel\AppData\Local\Microsoft\Windows\Temporary Internet Files\Content.IE5\8X2HX742\MC9003056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775" y="3986472"/>
            <a:ext cx="648072" cy="73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Uzivatel\AppData\Local\Microsoft\Windows\Temporary Internet Files\Content.IE5\8X2HX742\MC90041252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8" y="2272049"/>
            <a:ext cx="608715" cy="7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Uzivatel\AppData\Local\Microsoft\Windows\Temporary Internet Files\Content.IE5\ZZL50NLX\MC90032051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451" y="5805263"/>
            <a:ext cx="794869" cy="54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Uzivatel\AppData\Local\Microsoft\Windows\Temporary Internet Files\Content.IE5\ZZL50NLX\MC90032094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775" y="3277852"/>
            <a:ext cx="1070033" cy="41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délník 13"/>
          <p:cNvSpPr/>
          <p:nvPr/>
        </p:nvSpPr>
        <p:spPr>
          <a:xfrm>
            <a:off x="6157172" y="3233308"/>
            <a:ext cx="142513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лодк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734954" y="2399387"/>
            <a:ext cx="203132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коньк</a:t>
            </a:r>
            <a:r>
              <a:rPr lang="cs-CZ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ax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5385000" y="5708373"/>
            <a:ext cx="261687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велосипед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5061966" y="4031055"/>
            <a:ext cx="156215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лыж</a:t>
            </a:r>
            <a:r>
              <a:rPr lang="cs-CZ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ax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393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8165"/>
            <a:ext cx="8229600" cy="1143000"/>
          </a:xfrm>
        </p:spPr>
        <p:txBody>
          <a:bodyPr/>
          <a:lstStyle/>
          <a:p>
            <a:r>
              <a:rPr lang="ru-RU" dirty="0" smtClean="0"/>
              <a:t>4 Ответьте на вопросы: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На чём ты катаешься летом?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/>
              <a:t>На чём ты катаешься </a:t>
            </a:r>
            <a:r>
              <a:rPr lang="ru-RU" dirty="0" smtClean="0"/>
              <a:t>зимой?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На чём катается папа/мама?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На чём катается брат/сестра?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На чём катаются друзья?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539552" y="1268760"/>
            <a:ext cx="8064896" cy="489654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871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Dopravní prostředky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spojují slova s obrázky, procvičují si čtení a výslovnost nových slov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4</a:t>
            </a:r>
            <a:r>
              <a:rPr lang="cs-CZ" sz="2800" dirty="0" smtClean="0"/>
              <a:t>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5</a:t>
            </a:r>
            <a:r>
              <a:rPr lang="cs-CZ" sz="2800" dirty="0" smtClean="0"/>
              <a:t>: žáci doplňují názvy </a:t>
            </a:r>
            <a:r>
              <a:rPr lang="cs-CZ" sz="2800" smtClean="0"/>
              <a:t>dopravních prostředků a  </a:t>
            </a:r>
            <a:r>
              <a:rPr lang="cs-CZ" sz="2800" dirty="0" smtClean="0"/>
              <a:t>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otázky, konverzují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 dirty="0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263</Words>
  <Application>Microsoft Office PowerPoint</Application>
  <PresentationFormat>Předvádění na obrazovce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VY_32_INOVACE_VES_R7_37  Vzdělávací oblast: Jazyk a jazyková komunikace Vzdělávací obor: Ruský jazyk    Tematický okruh: Vyjadřujeme se rusky k různým tématům Téma: Dopravní prostředky 7. ročník – výuka 2. rokem   </vt:lpstr>
      <vt:lpstr>1 Cоедините</vt:lpstr>
      <vt:lpstr>Prezentace aplikace PowerPoint</vt:lpstr>
      <vt:lpstr>Prezentace aplikace PowerPoint</vt:lpstr>
      <vt:lpstr>Prezentace aplikace PowerPoint</vt:lpstr>
      <vt:lpstr>Prezentace aplikace PowerPoint</vt:lpstr>
      <vt:lpstr>4 Ответьте на вопросы: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55</cp:revision>
  <dcterms:created xsi:type="dcterms:W3CDTF">2011-07-14T12:01:01Z</dcterms:created>
  <dcterms:modified xsi:type="dcterms:W3CDTF">2013-06-08T14:56:45Z</dcterms:modified>
</cp:coreProperties>
</file>