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69" r:id="rId5"/>
    <p:sldId id="271" r:id="rId6"/>
    <p:sldId id="272" r:id="rId7"/>
    <p:sldId id="265" r:id="rId8"/>
    <p:sldId id="266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smtClean="0"/>
              <a:t>32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‚zabývat se‘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</a:t>
            </a:r>
            <a:r>
              <a:rPr lang="cs-CZ" sz="1200" dirty="0"/>
              <a:t>prosinec </a:t>
            </a:r>
            <a:r>
              <a:rPr lang="cs-CZ" sz="1200" dirty="0" smtClean="0"/>
              <a:t> - 2012</a:t>
            </a:r>
            <a:endParaRPr lang="en-US" sz="1200" dirty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1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заниматься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926639"/>
            <a:ext cx="2252540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занимаюсь</a:t>
            </a:r>
            <a:endParaRPr lang="ru-RU" sz="32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844479"/>
            <a:ext cx="2680542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занимаешься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767809"/>
            <a:ext cx="2314416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занимается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2070655"/>
            <a:ext cx="2448299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занимаемся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901651"/>
            <a:ext cx="2526204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занимаетесь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732648"/>
            <a:ext cx="2416239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занимаются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362310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занимаюсь,...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Запомните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 smtClean="0"/>
              <a:t>			  музык</a:t>
            </a:r>
            <a:r>
              <a:rPr lang="ru-RU" sz="3600" dirty="0" smtClean="0">
                <a:solidFill>
                  <a:srgbClr val="C00000"/>
                </a:solidFill>
              </a:rPr>
              <a:t>ой</a:t>
            </a:r>
          </a:p>
          <a:p>
            <a:pPr marL="0" indent="0">
              <a:buNone/>
            </a:pPr>
            <a:r>
              <a:rPr lang="ru-RU" sz="3600" dirty="0" smtClean="0"/>
              <a:t>Заниматься	  спорт</a:t>
            </a:r>
            <a:r>
              <a:rPr lang="ru-RU" sz="3600" dirty="0" smtClean="0">
                <a:solidFill>
                  <a:srgbClr val="C00000"/>
                </a:solidFill>
              </a:rPr>
              <a:t>ом</a:t>
            </a:r>
          </a:p>
          <a:p>
            <a:pPr marL="0" indent="0">
              <a:buNone/>
            </a:pPr>
            <a:r>
              <a:rPr lang="ru-RU" sz="3600" dirty="0"/>
              <a:t>	</a:t>
            </a:r>
            <a:r>
              <a:rPr lang="ru-RU" sz="3600" dirty="0" smtClean="0"/>
              <a:t>		  культур</a:t>
            </a:r>
            <a:r>
              <a:rPr lang="ru-RU" sz="3600" dirty="0" smtClean="0">
                <a:solidFill>
                  <a:srgbClr val="C00000"/>
                </a:solidFill>
              </a:rPr>
              <a:t>ой</a:t>
            </a:r>
            <a:endParaRPr lang="cs-CZ" sz="3600" dirty="0">
              <a:solidFill>
                <a:srgbClr val="C00000"/>
              </a:solidFill>
            </a:endParaRPr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2931554" y="3292487"/>
            <a:ext cx="432048" cy="64807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2931554" y="3940559"/>
            <a:ext cx="43204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931554" y="3940559"/>
            <a:ext cx="432048" cy="64807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 rot="20919938">
            <a:off x="912865" y="1694563"/>
            <a:ext cx="1530804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Чем</a:t>
            </a:r>
            <a:r>
              <a:rPr lang="cs-CZ" sz="4800" dirty="0" smtClean="0">
                <a:solidFill>
                  <a:srgbClr val="C00000"/>
                </a:solidFill>
              </a:rPr>
              <a:t>?</a:t>
            </a:r>
            <a:endParaRPr lang="cs-CZ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40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3</a:t>
            </a:r>
            <a:r>
              <a:rPr lang="ru-RU" dirty="0" smtClean="0"/>
              <a:t> Переведите на русский язык: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Sestra se zabývá gymnastikou.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Zabývám se hudbou.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Děláš ještě tanec?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My se zabýváme angličtinou a oni ruštinou.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cs-CZ" dirty="0" smtClean="0"/>
              <a:t>Co děláte zítra večer?</a:t>
            </a:r>
            <a:endParaRPr lang="ru-RU" dirty="0" smtClean="0"/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16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26653" y="1268760"/>
            <a:ext cx="8229600" cy="4232557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Сестра занимается гимнастикой</a:t>
            </a: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занимаюсь музыкой.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 занимаешься ещё танцем</a:t>
            </a: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занимаемся английским языком и они занимаютсчя русским языком</a:t>
            </a: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Чем вы занимаетесь завтра вечером</a:t>
            </a: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143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4 </a:t>
            </a:r>
            <a:r>
              <a:rPr lang="ru-RU" dirty="0" smtClean="0"/>
              <a:t>Ответьте на вопросы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600" dirty="0" smtClean="0"/>
              <a:t>Чем вы занимаетесь завтра вачером?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600" dirty="0"/>
              <a:t>Чем вы </a:t>
            </a:r>
            <a:r>
              <a:rPr lang="ru-RU" sz="3600" dirty="0" smtClean="0"/>
              <a:t>занимаетесь летом?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600" dirty="0"/>
              <a:t>Чем вы </a:t>
            </a:r>
            <a:r>
              <a:rPr lang="ru-RU" sz="3600" dirty="0" smtClean="0"/>
              <a:t>занимаетесь зимой?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600" dirty="0" smtClean="0"/>
              <a:t>Чем занимаются ваши родители?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600" dirty="0"/>
              <a:t>Чем занимаются </a:t>
            </a:r>
            <a:r>
              <a:rPr lang="ru-RU" sz="3600" dirty="0" smtClean="0"/>
              <a:t>ваши друзья?</a:t>
            </a:r>
            <a:endParaRPr lang="cs-CZ" sz="3600" dirty="0"/>
          </a:p>
        </p:txBody>
      </p:sp>
      <p:sp>
        <p:nvSpPr>
          <p:cNvPr id="4" name="Obdélník 3"/>
          <p:cNvSpPr/>
          <p:nvPr/>
        </p:nvSpPr>
        <p:spPr>
          <a:xfrm>
            <a:off x="467544" y="1556792"/>
            <a:ext cx="8280920" cy="46085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292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‚zabývat se‘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se pomocí příkladů seznamují s tvarem podstatných jmen, která za slovesem následují, vytváří své vlastní příklady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žáci překládají věty do ruštiny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žáci tvoří odpovědi na otázky</a:t>
            </a:r>
            <a:r>
              <a:rPr lang="cs-CZ" sz="2800" smtClean="0"/>
              <a:t>, konverzují 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218</Words>
  <Application>Microsoft Office PowerPoint</Application>
  <PresentationFormat>Předvádění na obrazovce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    VY_32_INOVACE_VES_R7_32  Vzdělávací oblast: Jazyk a jazyková komunikace Vzdělávací obor: Ruský jazyk    Tematický okruh: Vyjadřujeme se rusky k různým tématům Téma:  Časování slovesa ‚zabývat se‘ 7. ročník – výuka 2. rokem   </vt:lpstr>
      <vt:lpstr>Prezentace aplikace PowerPoint</vt:lpstr>
      <vt:lpstr>2 Запомните</vt:lpstr>
      <vt:lpstr>3 Переведите на русский язык:</vt:lpstr>
      <vt:lpstr>Prezentace aplikace PowerPoint</vt:lpstr>
      <vt:lpstr>4 Ответьте на вопросы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45</cp:revision>
  <dcterms:created xsi:type="dcterms:W3CDTF">2011-07-14T12:01:01Z</dcterms:created>
  <dcterms:modified xsi:type="dcterms:W3CDTF">2013-03-17T19:59:45Z</dcterms:modified>
</cp:coreProperties>
</file>