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71" r:id="rId5"/>
    <p:sldId id="272" r:id="rId6"/>
    <p:sldId id="269" r:id="rId7"/>
    <p:sldId id="270" r:id="rId8"/>
    <p:sldId id="273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39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</a:t>
            </a:r>
            <a:r>
              <a:rPr lang="cs-CZ" sz="31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 Zvratná slovesa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</a:t>
            </a:r>
            <a:r>
              <a:rPr lang="cs-CZ" sz="1200" smtClean="0"/>
              <a:t>, únor - 2013</a:t>
            </a:r>
            <a:endParaRPr lang="en-US" sz="1200" dirty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Переведите: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Заниматься  -</a:t>
            </a:r>
          </a:p>
          <a:p>
            <a:pPr marL="0" indent="0">
              <a:buNone/>
            </a:pPr>
            <a:r>
              <a:rPr lang="ru-RU" dirty="0" smtClean="0"/>
              <a:t>Учиться -</a:t>
            </a:r>
          </a:p>
          <a:p>
            <a:pPr marL="0" indent="0">
              <a:buNone/>
            </a:pPr>
            <a:r>
              <a:rPr lang="ru-RU" dirty="0" smtClean="0"/>
              <a:t>Кататься -</a:t>
            </a:r>
          </a:p>
          <a:p>
            <a:pPr marL="0" indent="0">
              <a:buNone/>
            </a:pPr>
            <a:r>
              <a:rPr lang="ru-RU" dirty="0" smtClean="0"/>
              <a:t>Переписываться -</a:t>
            </a:r>
          </a:p>
          <a:p>
            <a:pPr marL="0" indent="0">
              <a:buNone/>
            </a:pPr>
            <a:r>
              <a:rPr lang="ru-RU" dirty="0" smtClean="0"/>
              <a:t>Встретиться -</a:t>
            </a:r>
          </a:p>
          <a:p>
            <a:pPr marL="0" indent="0">
              <a:buNone/>
            </a:pPr>
            <a:r>
              <a:rPr lang="ru-RU" dirty="0" smtClean="0"/>
              <a:t>Познакомиться -</a:t>
            </a:r>
          </a:p>
          <a:p>
            <a:pPr marL="0" indent="0">
              <a:buNone/>
            </a:pPr>
            <a:r>
              <a:rPr lang="ru-RU" dirty="0" smtClean="0"/>
              <a:t>Представиться -</a:t>
            </a:r>
          </a:p>
          <a:p>
            <a:pPr marL="0" indent="0">
              <a:buNone/>
            </a:pPr>
            <a:r>
              <a:rPr lang="ru-RU" dirty="0" smtClean="0"/>
              <a:t>Увлекаться -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258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4042792" cy="470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Заниматься  -</a:t>
            </a:r>
          </a:p>
          <a:p>
            <a:pPr marL="0" indent="0">
              <a:buNone/>
            </a:pPr>
            <a:r>
              <a:rPr lang="ru-RU" dirty="0" smtClean="0"/>
              <a:t>Учиться -</a:t>
            </a:r>
          </a:p>
          <a:p>
            <a:pPr marL="0" indent="0">
              <a:buNone/>
            </a:pPr>
            <a:r>
              <a:rPr lang="ru-RU" dirty="0" smtClean="0"/>
              <a:t>Кататься -</a:t>
            </a:r>
          </a:p>
          <a:p>
            <a:pPr marL="0" indent="0">
              <a:buNone/>
            </a:pPr>
            <a:r>
              <a:rPr lang="ru-RU" dirty="0" smtClean="0"/>
              <a:t>Переписываться -</a:t>
            </a:r>
          </a:p>
          <a:p>
            <a:pPr marL="0" indent="0">
              <a:buNone/>
            </a:pPr>
            <a:r>
              <a:rPr lang="ru-RU" dirty="0" smtClean="0"/>
              <a:t>Встретиться -</a:t>
            </a:r>
          </a:p>
          <a:p>
            <a:pPr marL="0" indent="0">
              <a:buNone/>
            </a:pPr>
            <a:r>
              <a:rPr lang="ru-RU" dirty="0" smtClean="0"/>
              <a:t>Познакомиться -</a:t>
            </a:r>
          </a:p>
          <a:p>
            <a:pPr marL="0" indent="0">
              <a:buNone/>
            </a:pPr>
            <a:r>
              <a:rPr lang="ru-RU" dirty="0" smtClean="0"/>
              <a:t>Представиться -</a:t>
            </a:r>
          </a:p>
          <a:p>
            <a:pPr marL="0" indent="0">
              <a:buNone/>
            </a:pPr>
            <a:r>
              <a:rPr lang="ru-RU" dirty="0" smtClean="0"/>
              <a:t>Увлекаться -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2854576" y="5714828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zajímat se</a:t>
            </a:r>
          </a:p>
        </p:txBody>
      </p:sp>
      <p:sp>
        <p:nvSpPr>
          <p:cNvPr id="5" name="Obdélník 4"/>
          <p:cNvSpPr/>
          <p:nvPr/>
        </p:nvSpPr>
        <p:spPr>
          <a:xfrm>
            <a:off x="3203848" y="1591974"/>
            <a:ext cx="211493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cs-CZ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zabývat se </a:t>
            </a:r>
          </a:p>
        </p:txBody>
      </p:sp>
      <p:sp>
        <p:nvSpPr>
          <p:cNvPr id="6" name="Obdélník 5"/>
          <p:cNvSpPr/>
          <p:nvPr/>
        </p:nvSpPr>
        <p:spPr>
          <a:xfrm>
            <a:off x="2339752" y="2155200"/>
            <a:ext cx="132760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cs-CZ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učit se</a:t>
            </a:r>
          </a:p>
        </p:txBody>
      </p:sp>
      <p:sp>
        <p:nvSpPr>
          <p:cNvPr id="7" name="Obdélník 6"/>
          <p:cNvSpPr/>
          <p:nvPr/>
        </p:nvSpPr>
        <p:spPr>
          <a:xfrm>
            <a:off x="2459381" y="2739975"/>
            <a:ext cx="124861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cs-CZ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jezdit </a:t>
            </a:r>
          </a:p>
        </p:txBody>
      </p:sp>
      <p:sp>
        <p:nvSpPr>
          <p:cNvPr id="8" name="Obdélník 7"/>
          <p:cNvSpPr/>
          <p:nvPr/>
        </p:nvSpPr>
        <p:spPr>
          <a:xfrm>
            <a:off x="3717600" y="3429000"/>
            <a:ext cx="229280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cs-CZ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dopisovat si</a:t>
            </a:r>
          </a:p>
        </p:txBody>
      </p:sp>
      <p:sp>
        <p:nvSpPr>
          <p:cNvPr id="9" name="Obdélník 8"/>
          <p:cNvSpPr/>
          <p:nvPr/>
        </p:nvSpPr>
        <p:spPr>
          <a:xfrm>
            <a:off x="2971495" y="3958438"/>
            <a:ext cx="174881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cs-CZ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setkat se</a:t>
            </a:r>
          </a:p>
        </p:txBody>
      </p:sp>
      <p:sp>
        <p:nvSpPr>
          <p:cNvPr id="10" name="Obdélník 9"/>
          <p:cNvSpPr/>
          <p:nvPr/>
        </p:nvSpPr>
        <p:spPr>
          <a:xfrm>
            <a:off x="3553834" y="4571011"/>
            <a:ext cx="224689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cs-CZ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seznámit se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3440476" y="5164036"/>
            <a:ext cx="2716633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cs-CZ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představit se</a:t>
            </a:r>
          </a:p>
        </p:txBody>
      </p:sp>
    </p:spTree>
    <p:extLst>
      <p:ext uri="{BB962C8B-B14F-4D97-AF65-F5344CB8AC3E}">
        <p14:creationId xmlns:p14="http://schemas.microsoft.com/office/powerpoint/2010/main" val="132261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нитьмасяза  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сыпепиресявать 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ьсявститтре 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знапокотьсями 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тьтасяка -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dirty="0"/>
              <a:t>2</a:t>
            </a:r>
            <a:r>
              <a:rPr lang="ru-RU" dirty="0" smtClean="0"/>
              <a:t> Составьте слово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8854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4"/>
            <a:ext cx="4402832" cy="4896544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нитьмасяза  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сыпепиресявать 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ьсявститтре 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знапокотьсями 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тьтасяка -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3535439" y="1700808"/>
            <a:ext cx="2677336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заниматься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4440495" y="2636912"/>
            <a:ext cx="354456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переписываться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3531308" y="3645024"/>
            <a:ext cx="271305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встретиться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280323" y="4653136"/>
            <a:ext cx="3434082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познакомиться 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857534" y="5589240"/>
            <a:ext cx="203029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кататься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71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</a:t>
            </a:r>
            <a:r>
              <a:rPr lang="ru-RU" dirty="0" smtClean="0"/>
              <a:t> Дополните глагол: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352839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 Зимой я ____________ на коньках.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2 Мой брат ____________ с девушкой.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3 Ребята ____________ в школе.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4 Ольга ___________ волейболом.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5 Когда мы ____________ ?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683568" y="5293437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встретиться		учиться		кататься	</a:t>
            </a:r>
          </a:p>
          <a:p>
            <a:pPr algn="ctr"/>
            <a:r>
              <a:rPr lang="ru-RU" sz="2800" dirty="0" smtClean="0"/>
              <a:t>	интересоваться	познакомиться		</a:t>
            </a:r>
            <a:endParaRPr lang="cs-CZ" sz="2800" dirty="0"/>
          </a:p>
        </p:txBody>
      </p:sp>
      <p:sp>
        <p:nvSpPr>
          <p:cNvPr id="5" name="Obdélník 4"/>
          <p:cNvSpPr/>
          <p:nvPr/>
        </p:nvSpPr>
        <p:spPr>
          <a:xfrm>
            <a:off x="683568" y="5293437"/>
            <a:ext cx="7632848" cy="108789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297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Решение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352839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1 Зимой я ____________ на коньках.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2 Мой брат ________</a:t>
            </a:r>
            <a:r>
              <a:rPr lang="cs-CZ" sz="3600" dirty="0" smtClean="0"/>
              <a:t>__</a:t>
            </a:r>
            <a:r>
              <a:rPr lang="ru-RU" sz="3600" dirty="0" smtClean="0"/>
              <a:t>____ с девушкой.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3 Ребята ____________ в школе.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4 Ольга _________</a:t>
            </a:r>
            <a:r>
              <a:rPr lang="cs-CZ" sz="3600" dirty="0" smtClean="0"/>
              <a:t>___</a:t>
            </a:r>
            <a:r>
              <a:rPr lang="ru-RU" sz="3600" dirty="0" smtClean="0"/>
              <a:t>__ волейболом.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5 Когда мы ____________ ?</a:t>
            </a:r>
            <a:endParaRPr lang="cs-CZ" sz="3600" dirty="0"/>
          </a:p>
        </p:txBody>
      </p:sp>
      <p:sp>
        <p:nvSpPr>
          <p:cNvPr id="7" name="Obdélník 6"/>
          <p:cNvSpPr/>
          <p:nvPr/>
        </p:nvSpPr>
        <p:spPr>
          <a:xfrm>
            <a:off x="2988498" y="1556792"/>
            <a:ext cx="173637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сь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</a:t>
            </a:r>
          </a:p>
        </p:txBody>
      </p:sp>
      <p:sp>
        <p:nvSpPr>
          <p:cNvPr id="8" name="Obdélník 7"/>
          <p:cNvSpPr/>
          <p:nvPr/>
        </p:nvSpPr>
        <p:spPr>
          <a:xfrm>
            <a:off x="2988498" y="5341226"/>
            <a:ext cx="226914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встрети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950215" y="2492896"/>
            <a:ext cx="277813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познакомится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988498" y="3429000"/>
            <a:ext cx="135364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</a:t>
            </a:r>
            <a:r>
              <a:rPr lang="cs-CZ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тся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2278175" y="4293096"/>
            <a:ext cx="258852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интересу</a:t>
            </a:r>
            <a:r>
              <a:rPr lang="cs-CZ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тся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324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96544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dirty="0" smtClean="0"/>
              <a:t>1 </a:t>
            </a:r>
            <a:r>
              <a:rPr lang="ru-RU" dirty="0" smtClean="0"/>
              <a:t>Чем вы занимаетесь?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2 Чем вы интересуетесь?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3 Чем вы увлекаетесь?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4 На чём вы катаетесь?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5 С кем вы переписываетесь?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6 Что вам нравится?</a:t>
            </a:r>
          </a:p>
          <a:p>
            <a:pPr marL="0" indent="0" algn="ctr">
              <a:lnSpc>
                <a:spcPct val="150000"/>
              </a:lnSpc>
              <a:buNone/>
            </a:pPr>
            <a:endParaRPr lang="cs-CZ" dirty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dirty="0" smtClean="0"/>
              <a:t>4 </a:t>
            </a:r>
            <a:r>
              <a:rPr lang="ru-RU" dirty="0" smtClean="0"/>
              <a:t>Ответьте на вопросы</a:t>
            </a:r>
            <a:endParaRPr lang="cs-CZ" dirty="0"/>
          </a:p>
        </p:txBody>
      </p:sp>
      <p:sp>
        <p:nvSpPr>
          <p:cNvPr id="5" name="Zaoblený obdélník 4"/>
          <p:cNvSpPr/>
          <p:nvPr/>
        </p:nvSpPr>
        <p:spPr>
          <a:xfrm>
            <a:off x="899592" y="1268760"/>
            <a:ext cx="7272808" cy="5256584"/>
          </a:xfrm>
          <a:prstGeom prst="roundRect">
            <a:avLst/>
          </a:prstGeom>
          <a:noFill/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722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Zvratná slovesa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žáci čtou slovesa a vyhledávají jejich význam ve slovníku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žáci sestavují z jednotlivých písmen slova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žáci doplňují do vět vhodná slovesa, čtou a překládají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</a:t>
            </a:r>
            <a:r>
              <a:rPr lang="cs-CZ" sz="2800" dirty="0" smtClean="0"/>
              <a:t>kontrolujeme</a:t>
            </a:r>
            <a:endParaRPr lang="ru-RU" sz="2800" dirty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žáci tvoří odpovědi na otázky</a:t>
            </a:r>
            <a:r>
              <a:rPr lang="cs-CZ" sz="2800" smtClean="0"/>
              <a:t>, konverzují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279</Words>
  <Application>Microsoft Office PowerPoint</Application>
  <PresentationFormat>Předvádění na obrazovce (4:3)</PresentationFormat>
  <Paragraphs>83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VY_32_INOVACE_VES_R7_39  Vzdělávací oblast: Jazyk a jazyková komunikace Vzdělávací obor: Ruský jazyk    Tematický okruh: Vyjadřujeme se rusky k různým tématům Téma: Zvratná slovesa 7. ročník – výuka 2. rokem   </vt:lpstr>
      <vt:lpstr>1 Переведите:</vt:lpstr>
      <vt:lpstr>Решение:</vt:lpstr>
      <vt:lpstr>2 Составьте слово</vt:lpstr>
      <vt:lpstr>Решение:</vt:lpstr>
      <vt:lpstr>3 Дополните глагол:</vt:lpstr>
      <vt:lpstr>Решение:</vt:lpstr>
      <vt:lpstr>4 Ответьте на вопросы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56</cp:revision>
  <dcterms:created xsi:type="dcterms:W3CDTF">2011-07-14T12:01:01Z</dcterms:created>
  <dcterms:modified xsi:type="dcterms:W3CDTF">2013-03-19T19:58:43Z</dcterms:modified>
</cp:coreProperties>
</file>