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70" r:id="rId6"/>
    <p:sldId id="272" r:id="rId7"/>
    <p:sldId id="271" r:id="rId8"/>
    <p:sldId id="265" r:id="rId9"/>
    <p:sldId id="266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png"/><Relationship Id="rId7" Type="http://schemas.openxmlformats.org/officeDocument/2006/relationships/image" Target="../media/image9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png"/><Relationship Id="rId7" Type="http://schemas.openxmlformats.org/officeDocument/2006/relationships/image" Target="../media/image9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dirty="0" smtClean="0"/>
              <a:t>27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</a:t>
            </a:r>
            <a:r>
              <a:rPr lang="cs-CZ" sz="1800" dirty="0"/>
              <a:t>Používání základní slovní zásoby k porozumění a k mluvení o všedních tématech 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Volný čas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</a:t>
            </a:r>
            <a:r>
              <a:rPr lang="cs-CZ" sz="1200" smtClean="0"/>
              <a:t>, </a:t>
            </a:r>
            <a:r>
              <a:rPr lang="cs-CZ" sz="1200"/>
              <a:t>říjen- 2012</a:t>
            </a:r>
            <a:r>
              <a:rPr lang="cs-CZ" sz="120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</a:t>
            </a:r>
            <a:r>
              <a:rPr lang="ru-RU" dirty="0" smtClean="0"/>
              <a:t>Соедините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95736" y="1600200"/>
            <a:ext cx="4392488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слушать музыку</a:t>
            </a:r>
          </a:p>
          <a:p>
            <a:pPr marL="0" indent="0" algn="ctr">
              <a:buNone/>
            </a:pPr>
            <a:r>
              <a:rPr lang="ru-RU" dirty="0" smtClean="0"/>
              <a:t>танцевать</a:t>
            </a:r>
          </a:p>
          <a:p>
            <a:pPr marL="0" indent="0" algn="ctr">
              <a:buNone/>
            </a:pPr>
            <a:r>
              <a:rPr lang="ru-RU" dirty="0" smtClean="0"/>
              <a:t>ходить </a:t>
            </a:r>
            <a:r>
              <a:rPr lang="ru-RU" dirty="0"/>
              <a:t>в </a:t>
            </a:r>
            <a:r>
              <a:rPr lang="ru-RU" dirty="0" smtClean="0"/>
              <a:t>кино</a:t>
            </a:r>
          </a:p>
          <a:p>
            <a:pPr marL="0" indent="0" algn="ctr">
              <a:buNone/>
            </a:pPr>
            <a:r>
              <a:rPr lang="ru-RU" dirty="0" smtClean="0"/>
              <a:t>смотреть телевизор</a:t>
            </a:r>
          </a:p>
          <a:p>
            <a:pPr marL="0" indent="0" algn="ctr">
              <a:buNone/>
            </a:pPr>
            <a:r>
              <a:rPr lang="ru-RU" dirty="0" smtClean="0"/>
              <a:t>ходить в театр</a:t>
            </a:r>
          </a:p>
          <a:p>
            <a:pPr marL="0" indent="0" algn="ctr">
              <a:buNone/>
            </a:pPr>
            <a:r>
              <a:rPr lang="ru-RU" dirty="0" smtClean="0"/>
              <a:t>читать книги</a:t>
            </a:r>
          </a:p>
          <a:p>
            <a:pPr marL="0" indent="0" algn="ctr">
              <a:buNone/>
            </a:pPr>
            <a:r>
              <a:rPr lang="ru-RU" dirty="0" smtClean="0"/>
              <a:t>рисовать</a:t>
            </a:r>
          </a:p>
          <a:p>
            <a:pPr marL="0" indent="0" algn="ctr">
              <a:buNone/>
            </a:pPr>
            <a:r>
              <a:rPr lang="ru-RU" dirty="0" smtClean="0"/>
              <a:t>фотографировать</a:t>
            </a:r>
            <a:endParaRPr lang="cs-CZ" dirty="0"/>
          </a:p>
        </p:txBody>
      </p:sp>
      <p:pic>
        <p:nvPicPr>
          <p:cNvPr id="1026" name="Picture 2" descr="C:\Users\Uzivatel\AppData\Local\Microsoft\Windows\Temporary Internet Files\Content.IE5\G14DTKKE\MC90044133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840768"/>
            <a:ext cx="1299592" cy="1299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zivatel\AppData\Local\Microsoft\Windows\Temporary Internet Files\Content.IE5\8X2HX742\MC900441734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980" y="3608572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zivatel\AppData\Local\Microsoft\Windows\Temporary Internet Files\Content.IE5\G14DTKKE\MC90029594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343" y="5065560"/>
            <a:ext cx="1477813" cy="12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zivatel\AppData\Local\Microsoft\Windows\Temporary Internet Files\Content.IE5\G14DTKKE\MC90028747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45" y="955815"/>
            <a:ext cx="1617971" cy="122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zivatel\AppData\Local\Microsoft\Windows\Temporary Internet Files\Content.IE5\G14DTKKE\MC900056453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89040"/>
            <a:ext cx="1238218" cy="127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zivatel\AppData\Local\Microsoft\Windows\Temporary Internet Files\Content.IE5\M0CYSVNC\MC900432431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45" y="2365880"/>
            <a:ext cx="1423079" cy="12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zivatel\AppData\Local\Microsoft\Windows\Temporary Internet Files\Content.IE5\8X2HX742\MC900429569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555" y="2140360"/>
            <a:ext cx="1127025" cy="149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Uzivatel\AppData\Local\Microsoft\Windows\Temporary Internet Files\Content.IE5\M0CYSVNC\MC900441330[1]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301208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34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 txBox="1">
            <a:spLocks/>
          </p:cNvSpPr>
          <p:nvPr/>
        </p:nvSpPr>
        <p:spPr>
          <a:xfrm>
            <a:off x="2195736" y="1600200"/>
            <a:ext cx="4392488" cy="452596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dirty="0" smtClean="0"/>
              <a:t>слушать музыку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dirty="0" smtClean="0"/>
              <a:t>танцевать</a:t>
            </a:r>
          </a:p>
          <a:p>
            <a:pPr marL="0" indent="0" algn="ctr">
              <a:buNone/>
            </a:pPr>
            <a:r>
              <a:rPr lang="ru-RU" dirty="0" smtClean="0"/>
              <a:t>ходить </a:t>
            </a:r>
            <a:r>
              <a:rPr lang="ru-RU" dirty="0"/>
              <a:t>в </a:t>
            </a:r>
            <a:r>
              <a:rPr lang="ru-RU" dirty="0" smtClean="0"/>
              <a:t>кино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dirty="0" smtClean="0"/>
              <a:t>смотреть телевизор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dirty="0" smtClean="0"/>
              <a:t>ходить в театр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dirty="0" smtClean="0"/>
              <a:t>читать книги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dirty="0" smtClean="0"/>
              <a:t>рисовать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dirty="0" smtClean="0"/>
              <a:t>фотографировать</a:t>
            </a:r>
            <a:endParaRPr lang="cs-CZ" dirty="0"/>
          </a:p>
        </p:txBody>
      </p:sp>
      <p:pic>
        <p:nvPicPr>
          <p:cNvPr id="4" name="Picture 2" descr="C:\Users\Uzivatel\AppData\Local\Microsoft\Windows\Temporary Internet Files\Content.IE5\G14DTKKE\MC90044133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840768"/>
            <a:ext cx="1299592" cy="1299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Uzivatel\AppData\Local\Microsoft\Windows\Temporary Internet Files\Content.IE5\8X2HX742\MC900441734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980" y="3608572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Uzivatel\AppData\Local\Microsoft\Windows\Temporary Internet Files\Content.IE5\G14DTKKE\MC90029594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343" y="5065560"/>
            <a:ext cx="1477813" cy="12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Uzivatel\AppData\Local\Microsoft\Windows\Temporary Internet Files\Content.IE5\G14DTKKE\MC90028747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45" y="955815"/>
            <a:ext cx="1617971" cy="122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Uzivatel\AppData\Local\Microsoft\Windows\Temporary Internet Files\Content.IE5\G14DTKKE\MC900056453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89040"/>
            <a:ext cx="1238218" cy="127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Uzivatel\AppData\Local\Microsoft\Windows\Temporary Internet Files\Content.IE5\M0CYSVNC\MC900432431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45" y="2365880"/>
            <a:ext cx="1423079" cy="12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Uzivatel\AppData\Local\Microsoft\Windows\Temporary Internet Files\Content.IE5\8X2HX742\MC900429569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555" y="2140360"/>
            <a:ext cx="1127025" cy="149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C:\Users\Uzivatel\AppData\Local\Microsoft\Windows\Temporary Internet Files\Content.IE5\M0CYSVNC\MC900441330[1]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301208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Přímá spojnice 12"/>
          <p:cNvCxnSpPr/>
          <p:nvPr/>
        </p:nvCxnSpPr>
        <p:spPr>
          <a:xfrm flipH="1">
            <a:off x="2127176" y="1988840"/>
            <a:ext cx="860648" cy="36004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5364088" y="2365880"/>
            <a:ext cx="1620255" cy="3430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>
            <a:off x="5580112" y="2973142"/>
            <a:ext cx="1297868" cy="261609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 flipH="1" flipV="1">
            <a:off x="2127176" y="3140968"/>
            <a:ext cx="430324" cy="28803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 flipH="1" flipV="1">
            <a:off x="2281116" y="1988840"/>
            <a:ext cx="850724" cy="201622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22"/>
          <p:cNvCxnSpPr>
            <a:endCxn id="5" idx="1"/>
          </p:cNvCxnSpPr>
          <p:nvPr/>
        </p:nvCxnSpPr>
        <p:spPr>
          <a:xfrm flipV="1">
            <a:off x="5580112" y="4400660"/>
            <a:ext cx="1297868" cy="18046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 flipH="1" flipV="1">
            <a:off x="2086224" y="4581128"/>
            <a:ext cx="1477664" cy="48443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>
            <a:endCxn id="4" idx="1"/>
          </p:cNvCxnSpPr>
          <p:nvPr/>
        </p:nvCxnSpPr>
        <p:spPr>
          <a:xfrm flipV="1">
            <a:off x="6012160" y="1490564"/>
            <a:ext cx="1008112" cy="409867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Решение: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349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cs-CZ" dirty="0" smtClean="0"/>
              <a:t>2 </a:t>
            </a:r>
            <a:r>
              <a:rPr lang="ru-RU" dirty="0" smtClean="0"/>
              <a:t>Переведите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1 Таня любит слушать музыку.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2 Родители ходят в театр.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3 Моя подруга читает журналы.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4 Дедушка любит смотреть американские фильмы.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5 Виктор гуляет с младшей сестрой.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8849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04056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r>
              <a:rPr lang="cs-CZ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cs-CZ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Táňa ráda poslouchá hudbu.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cs-CZ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cs-CZ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Rodiče chodí do divadla</a:t>
            </a: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r>
              <a:rPr lang="cs-CZ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Moje kamarádka čte časopisy</a:t>
            </a: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r>
              <a:rPr lang="cs-CZ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cs-CZ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Dědeček se rád dívá na americké filmy</a:t>
            </a: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r>
              <a:rPr lang="cs-CZ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Viktor se prochází s mladší sestrou</a:t>
            </a: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endParaRPr lang="cs-CZ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Решение: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3278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467544" y="1819466"/>
            <a:ext cx="1800200" cy="32403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smtClean="0"/>
              <a:t>Я 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smtClean="0"/>
              <a:t>Ты 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smtClean="0"/>
              <a:t>Он /Она </a:t>
            </a:r>
            <a:endParaRPr lang="cs-CZ" sz="36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5220072" y="1963482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08019" y="33265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3 Запомните: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любить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175017" y="1819466"/>
            <a:ext cx="1633909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люблю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175017" y="2737306"/>
            <a:ext cx="189507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любишь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354699" y="3660636"/>
            <a:ext cx="1487908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любит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28184" y="1963482"/>
            <a:ext cx="1636987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любим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228184" y="2794478"/>
            <a:ext cx="172380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любите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32407" y="3625475"/>
            <a:ext cx="146065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любят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5536" y="1819466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380330" y="5373216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2922331" y="5373215"/>
            <a:ext cx="530959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люблю, не любишь,...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395536" y="5373215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29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600" smtClean="0"/>
              <a:t>4 Скажите</a:t>
            </a:r>
            <a:r>
              <a:rPr lang="ru-RU" sz="3600" dirty="0" smtClean="0"/>
              <a:t>, </a:t>
            </a:r>
          </a:p>
          <a:p>
            <a:pPr marL="0" indent="0" algn="ctr">
              <a:buNone/>
            </a:pPr>
            <a:r>
              <a:rPr lang="ru-RU" sz="3600" dirty="0" smtClean="0"/>
              <a:t>что вы любите и не любите делать: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i="1" dirty="0" smtClean="0"/>
              <a:t>Я люблю...</a:t>
            </a:r>
          </a:p>
          <a:p>
            <a:pPr marL="0" indent="0">
              <a:buNone/>
            </a:pPr>
            <a:r>
              <a:rPr lang="ru-RU" i="1" dirty="0" smtClean="0"/>
              <a:t>Я не люблю...</a:t>
            </a:r>
            <a:endParaRPr lang="cs-CZ" i="1" dirty="0"/>
          </a:p>
        </p:txBody>
      </p:sp>
      <p:sp>
        <p:nvSpPr>
          <p:cNvPr id="4" name="Obdélník 3"/>
          <p:cNvSpPr/>
          <p:nvPr/>
        </p:nvSpPr>
        <p:spPr>
          <a:xfrm>
            <a:off x="251520" y="1171315"/>
            <a:ext cx="8640960" cy="4104456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549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Volný čas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žáci přiřazují fráze k vhodným obrázkům, čtou, překládají a procvičují si výslovnost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žáci čtou a překládají věty do češtiny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kontrolujeme</a:t>
            </a:r>
          </a:p>
          <a:p>
            <a:pPr marL="0" indent="0">
              <a:buNone/>
            </a:pPr>
            <a:r>
              <a:rPr lang="cs-CZ" sz="2800" dirty="0" smtClean="0"/>
              <a:t>Strana 6: </a:t>
            </a:r>
            <a:r>
              <a:rPr lang="cs-CZ" sz="2800" dirty="0"/>
              <a:t>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žáci tvoří jednoduché věty, vyjadřují své záliby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28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</a:p>
          <a:p>
            <a:pPr marL="0" indent="0">
              <a:buNone/>
            </a:pPr>
            <a:r>
              <a:rPr lang="cs-CZ"/>
              <a:t>http://office.microsoft.com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252</Words>
  <Application>Microsoft Office PowerPoint</Application>
  <PresentationFormat>Předvádění na obrazovce (4:3)</PresentationFormat>
  <Paragraphs>64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    VY_32_INOVACE_VES_R7_27  Vzdělávací oblast: Jazyk a jazyková komunikace Vzdělávací obor: Ruský jazyk    Tematický okruh: Používání základní slovní zásoby k porozumění a k mluvení o všedních tématech  Téma: Volný čas 7. ročník – výuka 2. rokem   </vt:lpstr>
      <vt:lpstr>1 Соедините</vt:lpstr>
      <vt:lpstr>Prezentace aplikace PowerPoint</vt:lpstr>
      <vt:lpstr>2 Переведите</vt:lpstr>
      <vt:lpstr>Prezentace aplikace PowerPoint</vt:lpstr>
      <vt:lpstr>Prezentace aplikace PowerPoint</vt:lpstr>
      <vt:lpstr>Prezentace aplikace PowerPoint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64</cp:revision>
  <dcterms:created xsi:type="dcterms:W3CDTF">2011-07-14T12:01:01Z</dcterms:created>
  <dcterms:modified xsi:type="dcterms:W3CDTF">2013-03-19T20:00:42Z</dcterms:modified>
</cp:coreProperties>
</file>